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7" r:id="rId5"/>
    <p:sldId id="262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FE5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88AE4-CB05-4BF8-B945-CBDE73499CFE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13E59-DC56-46D0-B972-47805FAE5D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13E59-DC56-46D0-B972-47805FAE5DC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172C-91BA-4AEA-8C1E-99096F66567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92E9-0622-41CC-AC5F-2FF0A1678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172C-91BA-4AEA-8C1E-99096F66567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92E9-0622-41CC-AC5F-2FF0A1678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172C-91BA-4AEA-8C1E-99096F66567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92E9-0622-41CC-AC5F-2FF0A1678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172C-91BA-4AEA-8C1E-99096F66567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92E9-0622-41CC-AC5F-2FF0A1678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172C-91BA-4AEA-8C1E-99096F66567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92E9-0622-41CC-AC5F-2FF0A1678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172C-91BA-4AEA-8C1E-99096F66567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92E9-0622-41CC-AC5F-2FF0A1678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172C-91BA-4AEA-8C1E-99096F66567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92E9-0622-41CC-AC5F-2FF0A1678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172C-91BA-4AEA-8C1E-99096F66567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92E9-0622-41CC-AC5F-2FF0A1678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172C-91BA-4AEA-8C1E-99096F66567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92E9-0622-41CC-AC5F-2FF0A1678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172C-91BA-4AEA-8C1E-99096F66567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92E9-0622-41CC-AC5F-2FF0A1678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172C-91BA-4AEA-8C1E-99096F66567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92E9-0622-41CC-AC5F-2FF0A1678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172C-91BA-4AEA-8C1E-99096F66567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92E9-0622-41CC-AC5F-2FF0A1678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E5F7"/>
          </a:solidFill>
          <a:scene3d>
            <a:camera prst="orthographicFront"/>
            <a:lightRig rig="threePt" dir="t"/>
          </a:scene3d>
          <a:sp3d contourW="889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72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928662" cy="825478"/>
          </a:xfrm>
          <a:prstGeom prst="rect">
            <a:avLst/>
          </a:prstGeom>
          <a:noFill/>
        </p:spPr>
      </p:pic>
      <p:pic>
        <p:nvPicPr>
          <p:cNvPr id="73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9132"/>
            <a:ext cx="928662" cy="825478"/>
          </a:xfrm>
          <a:prstGeom prst="rect">
            <a:avLst/>
          </a:prstGeom>
          <a:noFill/>
        </p:spPr>
      </p:pic>
      <p:pic>
        <p:nvPicPr>
          <p:cNvPr id="74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4950"/>
            <a:ext cx="928662" cy="825478"/>
          </a:xfrm>
          <a:prstGeom prst="rect">
            <a:avLst/>
          </a:prstGeom>
          <a:noFill/>
        </p:spPr>
      </p:pic>
      <p:pic>
        <p:nvPicPr>
          <p:cNvPr id="75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32522"/>
            <a:ext cx="928662" cy="825478"/>
          </a:xfrm>
          <a:prstGeom prst="rect">
            <a:avLst/>
          </a:prstGeom>
          <a:noFill/>
        </p:spPr>
      </p:pic>
      <p:pic>
        <p:nvPicPr>
          <p:cNvPr id="76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0"/>
            <a:ext cx="928662" cy="825478"/>
          </a:xfrm>
          <a:prstGeom prst="rect">
            <a:avLst/>
          </a:prstGeom>
          <a:noFill/>
        </p:spPr>
      </p:pic>
      <p:pic>
        <p:nvPicPr>
          <p:cNvPr id="77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928662" cy="825478"/>
          </a:xfrm>
          <a:prstGeom prst="rect">
            <a:avLst/>
          </a:prstGeom>
          <a:noFill/>
        </p:spPr>
      </p:pic>
      <p:pic>
        <p:nvPicPr>
          <p:cNvPr id="78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928662" cy="825478"/>
          </a:xfrm>
          <a:prstGeom prst="rect">
            <a:avLst/>
          </a:prstGeom>
          <a:noFill/>
        </p:spPr>
      </p:pic>
      <p:pic>
        <p:nvPicPr>
          <p:cNvPr id="79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28662" cy="825478"/>
          </a:xfrm>
          <a:prstGeom prst="rect">
            <a:avLst/>
          </a:prstGeom>
          <a:noFill/>
        </p:spPr>
      </p:pic>
      <p:pic>
        <p:nvPicPr>
          <p:cNvPr id="80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857232"/>
            <a:ext cx="928662" cy="825478"/>
          </a:xfrm>
          <a:prstGeom prst="rect">
            <a:avLst/>
          </a:prstGeom>
          <a:noFill/>
        </p:spPr>
      </p:pic>
      <p:pic>
        <p:nvPicPr>
          <p:cNvPr id="81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0"/>
            <a:ext cx="928662" cy="825478"/>
          </a:xfrm>
          <a:prstGeom prst="rect">
            <a:avLst/>
          </a:prstGeom>
          <a:noFill/>
        </p:spPr>
      </p:pic>
      <p:pic>
        <p:nvPicPr>
          <p:cNvPr id="82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714488"/>
            <a:ext cx="928662" cy="825478"/>
          </a:xfrm>
          <a:prstGeom prst="rect">
            <a:avLst/>
          </a:prstGeom>
          <a:noFill/>
        </p:spPr>
      </p:pic>
      <p:pic>
        <p:nvPicPr>
          <p:cNvPr id="83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032522"/>
            <a:ext cx="928662" cy="825478"/>
          </a:xfrm>
          <a:prstGeom prst="rect">
            <a:avLst/>
          </a:prstGeom>
          <a:noFill/>
        </p:spPr>
      </p:pic>
      <p:pic>
        <p:nvPicPr>
          <p:cNvPr id="84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2571744"/>
            <a:ext cx="928662" cy="825478"/>
          </a:xfrm>
          <a:prstGeom prst="rect">
            <a:avLst/>
          </a:prstGeom>
          <a:noFill/>
        </p:spPr>
      </p:pic>
      <p:pic>
        <p:nvPicPr>
          <p:cNvPr id="85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3357562"/>
            <a:ext cx="928662" cy="825478"/>
          </a:xfrm>
          <a:prstGeom prst="rect">
            <a:avLst/>
          </a:prstGeom>
          <a:noFill/>
        </p:spPr>
      </p:pic>
      <p:pic>
        <p:nvPicPr>
          <p:cNvPr id="86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4214818"/>
            <a:ext cx="928662" cy="825478"/>
          </a:xfrm>
          <a:prstGeom prst="rect">
            <a:avLst/>
          </a:prstGeom>
          <a:noFill/>
        </p:spPr>
      </p:pic>
      <p:pic>
        <p:nvPicPr>
          <p:cNvPr id="87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5143512"/>
            <a:ext cx="928662" cy="825478"/>
          </a:xfrm>
          <a:prstGeom prst="rect">
            <a:avLst/>
          </a:prstGeom>
          <a:noFill/>
        </p:spPr>
      </p:pic>
      <p:pic>
        <p:nvPicPr>
          <p:cNvPr id="88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928662" cy="825478"/>
          </a:xfrm>
          <a:prstGeom prst="rect">
            <a:avLst/>
          </a:prstGeom>
          <a:noFill/>
        </p:spPr>
      </p:pic>
      <p:pic>
        <p:nvPicPr>
          <p:cNvPr id="89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0"/>
            <a:ext cx="928662" cy="825478"/>
          </a:xfrm>
          <a:prstGeom prst="rect">
            <a:avLst/>
          </a:prstGeom>
          <a:noFill/>
        </p:spPr>
      </p:pic>
      <p:pic>
        <p:nvPicPr>
          <p:cNvPr id="90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62" cy="825478"/>
          </a:xfrm>
          <a:prstGeom prst="rect">
            <a:avLst/>
          </a:prstGeom>
          <a:noFill/>
        </p:spPr>
      </p:pic>
      <p:pic>
        <p:nvPicPr>
          <p:cNvPr id="91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032522"/>
            <a:ext cx="928662" cy="825478"/>
          </a:xfrm>
          <a:prstGeom prst="rect">
            <a:avLst/>
          </a:prstGeom>
          <a:noFill/>
        </p:spPr>
      </p:pic>
      <p:pic>
        <p:nvPicPr>
          <p:cNvPr id="92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928662" cy="825478"/>
          </a:xfrm>
          <a:prstGeom prst="rect">
            <a:avLst/>
          </a:prstGeom>
          <a:noFill/>
        </p:spPr>
      </p:pic>
      <p:pic>
        <p:nvPicPr>
          <p:cNvPr id="93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6032522"/>
            <a:ext cx="928662" cy="825478"/>
          </a:xfrm>
          <a:prstGeom prst="rect">
            <a:avLst/>
          </a:prstGeom>
          <a:noFill/>
        </p:spPr>
      </p:pic>
      <p:pic>
        <p:nvPicPr>
          <p:cNvPr id="94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0"/>
            <a:ext cx="928662" cy="825478"/>
          </a:xfrm>
          <a:prstGeom prst="rect">
            <a:avLst/>
          </a:prstGeom>
          <a:noFill/>
        </p:spPr>
      </p:pic>
      <p:pic>
        <p:nvPicPr>
          <p:cNvPr id="95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0"/>
            <a:ext cx="928662" cy="825478"/>
          </a:xfrm>
          <a:prstGeom prst="rect">
            <a:avLst/>
          </a:prstGeom>
          <a:noFill/>
        </p:spPr>
      </p:pic>
      <p:pic>
        <p:nvPicPr>
          <p:cNvPr id="96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0"/>
            <a:ext cx="928662" cy="825478"/>
          </a:xfrm>
          <a:prstGeom prst="rect">
            <a:avLst/>
          </a:prstGeom>
          <a:noFill/>
        </p:spPr>
      </p:pic>
      <p:pic>
        <p:nvPicPr>
          <p:cNvPr id="97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0"/>
            <a:ext cx="928662" cy="825478"/>
          </a:xfrm>
          <a:prstGeom prst="rect">
            <a:avLst/>
          </a:prstGeom>
          <a:noFill/>
        </p:spPr>
      </p:pic>
      <p:pic>
        <p:nvPicPr>
          <p:cNvPr id="98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6032522"/>
            <a:ext cx="928662" cy="825478"/>
          </a:xfrm>
          <a:prstGeom prst="rect">
            <a:avLst/>
          </a:prstGeom>
          <a:noFill/>
        </p:spPr>
      </p:pic>
      <p:pic>
        <p:nvPicPr>
          <p:cNvPr id="99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6032522"/>
            <a:ext cx="928662" cy="825478"/>
          </a:xfrm>
          <a:prstGeom prst="rect">
            <a:avLst/>
          </a:prstGeom>
          <a:noFill/>
        </p:spPr>
      </p:pic>
      <p:pic>
        <p:nvPicPr>
          <p:cNvPr id="100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032522"/>
            <a:ext cx="928662" cy="825478"/>
          </a:xfrm>
          <a:prstGeom prst="rect">
            <a:avLst/>
          </a:prstGeom>
          <a:noFill/>
        </p:spPr>
      </p:pic>
      <p:pic>
        <p:nvPicPr>
          <p:cNvPr id="101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6032522"/>
            <a:ext cx="928662" cy="825478"/>
          </a:xfrm>
          <a:prstGeom prst="rect">
            <a:avLst/>
          </a:prstGeom>
          <a:noFill/>
        </p:spPr>
      </p:pic>
      <p:pic>
        <p:nvPicPr>
          <p:cNvPr id="102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6032522"/>
            <a:ext cx="928662" cy="825478"/>
          </a:xfrm>
          <a:prstGeom prst="rect">
            <a:avLst/>
          </a:prstGeom>
          <a:noFill/>
        </p:spPr>
      </p:pic>
      <p:pic>
        <p:nvPicPr>
          <p:cNvPr id="103" name="Picture 2" descr="Картинка 27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6032522"/>
            <a:ext cx="928662" cy="825478"/>
          </a:xfrm>
          <a:prstGeom prst="rect">
            <a:avLst/>
          </a:prstGeom>
          <a:noFill/>
        </p:spPr>
      </p:pic>
      <p:pic>
        <p:nvPicPr>
          <p:cNvPr id="38" name="Рисунок 37" descr=" Мастер-класс: Они распустились!!! + маленький МК Бумага, Бумага гофрированная, Клей, Пенопласт, Проволока, Салфетки. Фото 1"/>
          <p:cNvPicPr/>
          <p:nvPr/>
        </p:nvPicPr>
        <p:blipFill>
          <a:blip r:embed="rId4" cstate="print">
            <a:lum bright="10000"/>
          </a:blip>
          <a:srcRect t="12343" r="4038" b="13601"/>
          <a:stretch>
            <a:fillRect/>
          </a:stretch>
        </p:blipFill>
        <p:spPr bwMode="auto">
          <a:xfrm>
            <a:off x="2571736" y="1785926"/>
            <a:ext cx="4176464" cy="2880320"/>
          </a:xfrm>
          <a:prstGeom prst="round2DiagRect">
            <a:avLst>
              <a:gd name="adj1" fmla="val 34418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1619672" y="908720"/>
            <a:ext cx="5572164" cy="720080"/>
          </a:xfrm>
          <a:prstGeom prst="roundRect">
            <a:avLst/>
          </a:prstGeom>
          <a:solidFill>
            <a:srgbClr val="7030A0">
              <a:alpha val="12000"/>
            </a:srgbClr>
          </a:solidFill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Мастер-класс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11760" y="4437112"/>
            <a:ext cx="4320480" cy="1624220"/>
          </a:xfrm>
          <a:prstGeom prst="roundRect">
            <a:avLst/>
          </a:prstGeom>
          <a:solidFill>
            <a:srgbClr val="7030A0">
              <a:alpha val="12000"/>
            </a:srgbClr>
          </a:solidFill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Букет  для  любимой  мамочки!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0" name="Рисунок 39" descr="http://ped-kopilka.ru/upload/blogs/11244_61e750c022c6b91f3981207d1f1b393c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643050"/>
            <a:ext cx="45720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E5F7"/>
          </a:solidFill>
          <a:scene3d>
            <a:camera prst="orthographicFront"/>
            <a:lightRig rig="threePt" dir="t"/>
          </a:scene3d>
          <a:sp3d contourW="889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75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2522"/>
            <a:ext cx="928662" cy="825478"/>
          </a:xfrm>
          <a:prstGeom prst="rect">
            <a:avLst/>
          </a:prstGeom>
          <a:noFill/>
        </p:spPr>
      </p:pic>
      <p:pic>
        <p:nvPicPr>
          <p:cNvPr id="76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928662" cy="825478"/>
          </a:xfrm>
          <a:prstGeom prst="rect">
            <a:avLst/>
          </a:prstGeom>
          <a:noFill/>
        </p:spPr>
      </p:pic>
      <p:pic>
        <p:nvPicPr>
          <p:cNvPr id="81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825478"/>
          </a:xfrm>
          <a:prstGeom prst="rect">
            <a:avLst/>
          </a:prstGeom>
          <a:noFill/>
        </p:spPr>
      </p:pic>
      <p:pic>
        <p:nvPicPr>
          <p:cNvPr id="83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032522"/>
            <a:ext cx="928662" cy="825478"/>
          </a:xfrm>
          <a:prstGeom prst="rect">
            <a:avLst/>
          </a:prstGeom>
          <a:noFill/>
        </p:spPr>
      </p:pic>
      <p:pic>
        <p:nvPicPr>
          <p:cNvPr id="88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928662" cy="825478"/>
          </a:xfrm>
          <a:prstGeom prst="rect">
            <a:avLst/>
          </a:prstGeom>
          <a:noFill/>
        </p:spPr>
      </p:pic>
      <p:pic>
        <p:nvPicPr>
          <p:cNvPr id="89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0"/>
            <a:ext cx="928662" cy="825478"/>
          </a:xfrm>
          <a:prstGeom prst="rect">
            <a:avLst/>
          </a:prstGeom>
          <a:noFill/>
        </p:spPr>
      </p:pic>
      <p:pic>
        <p:nvPicPr>
          <p:cNvPr id="90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825478"/>
          </a:xfrm>
          <a:prstGeom prst="rect">
            <a:avLst/>
          </a:prstGeom>
          <a:noFill/>
        </p:spPr>
      </p:pic>
      <p:pic>
        <p:nvPicPr>
          <p:cNvPr id="91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032522"/>
            <a:ext cx="928662" cy="825478"/>
          </a:xfrm>
          <a:prstGeom prst="rect">
            <a:avLst/>
          </a:prstGeom>
          <a:noFill/>
        </p:spPr>
      </p:pic>
      <p:pic>
        <p:nvPicPr>
          <p:cNvPr id="92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928662" cy="825478"/>
          </a:xfrm>
          <a:prstGeom prst="rect">
            <a:avLst/>
          </a:prstGeom>
          <a:noFill/>
        </p:spPr>
      </p:pic>
      <p:pic>
        <p:nvPicPr>
          <p:cNvPr id="93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6032522"/>
            <a:ext cx="928662" cy="825478"/>
          </a:xfrm>
          <a:prstGeom prst="rect">
            <a:avLst/>
          </a:prstGeom>
          <a:noFill/>
        </p:spPr>
      </p:pic>
      <p:pic>
        <p:nvPicPr>
          <p:cNvPr id="94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928662" cy="825478"/>
          </a:xfrm>
          <a:prstGeom prst="rect">
            <a:avLst/>
          </a:prstGeom>
          <a:noFill/>
        </p:spPr>
      </p:pic>
      <p:pic>
        <p:nvPicPr>
          <p:cNvPr id="95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928662" cy="825478"/>
          </a:xfrm>
          <a:prstGeom prst="rect">
            <a:avLst/>
          </a:prstGeom>
          <a:noFill/>
        </p:spPr>
      </p:pic>
      <p:pic>
        <p:nvPicPr>
          <p:cNvPr id="96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0"/>
            <a:ext cx="928662" cy="825478"/>
          </a:xfrm>
          <a:prstGeom prst="rect">
            <a:avLst/>
          </a:prstGeom>
          <a:noFill/>
        </p:spPr>
      </p:pic>
      <p:pic>
        <p:nvPicPr>
          <p:cNvPr id="97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928662" cy="825478"/>
          </a:xfrm>
          <a:prstGeom prst="rect">
            <a:avLst/>
          </a:prstGeom>
          <a:noFill/>
        </p:spPr>
      </p:pic>
      <p:pic>
        <p:nvPicPr>
          <p:cNvPr id="98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6032522"/>
            <a:ext cx="928662" cy="825478"/>
          </a:xfrm>
          <a:prstGeom prst="rect">
            <a:avLst/>
          </a:prstGeom>
          <a:noFill/>
        </p:spPr>
      </p:pic>
      <p:pic>
        <p:nvPicPr>
          <p:cNvPr id="99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6032522"/>
            <a:ext cx="928662" cy="825478"/>
          </a:xfrm>
          <a:prstGeom prst="rect">
            <a:avLst/>
          </a:prstGeom>
          <a:noFill/>
        </p:spPr>
      </p:pic>
      <p:pic>
        <p:nvPicPr>
          <p:cNvPr id="100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6032522"/>
            <a:ext cx="928662" cy="825478"/>
          </a:xfrm>
          <a:prstGeom prst="rect">
            <a:avLst/>
          </a:prstGeom>
          <a:noFill/>
        </p:spPr>
      </p:pic>
      <p:pic>
        <p:nvPicPr>
          <p:cNvPr id="101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6032522"/>
            <a:ext cx="928662" cy="825478"/>
          </a:xfrm>
          <a:prstGeom prst="rect">
            <a:avLst/>
          </a:prstGeom>
          <a:noFill/>
        </p:spPr>
      </p:pic>
      <p:pic>
        <p:nvPicPr>
          <p:cNvPr id="102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6032522"/>
            <a:ext cx="928662" cy="825478"/>
          </a:xfrm>
          <a:prstGeom prst="rect">
            <a:avLst/>
          </a:prstGeom>
          <a:noFill/>
        </p:spPr>
      </p:pic>
      <p:pic>
        <p:nvPicPr>
          <p:cNvPr id="103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032522"/>
            <a:ext cx="928662" cy="82547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283968" y="692696"/>
            <a:ext cx="48600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endParaRPr lang="ru-RU" sz="4400" b="1" dirty="0" smtClean="0">
              <a:ln w="18415" cmpd="sng">
                <a:solidFill>
                  <a:srgbClr val="7030A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/>
              <a:t>Мамины руки,</a:t>
            </a:r>
          </a:p>
          <a:p>
            <a:pPr algn="ctr">
              <a:buNone/>
            </a:pPr>
            <a:r>
              <a:rPr lang="ru-RU" sz="3200" dirty="0" smtClean="0"/>
              <a:t> как бархат нежны.</a:t>
            </a:r>
          </a:p>
          <a:p>
            <a:pPr algn="ctr">
              <a:buNone/>
            </a:pPr>
            <a:r>
              <a:rPr lang="ru-RU" sz="3200" dirty="0" smtClean="0"/>
              <a:t>Многое в жизни </a:t>
            </a:r>
          </a:p>
          <a:p>
            <a:pPr algn="ctr">
              <a:buNone/>
            </a:pPr>
            <a:r>
              <a:rPr lang="ru-RU" sz="3200" dirty="0" smtClean="0"/>
              <a:t>умеют они.</a:t>
            </a:r>
          </a:p>
          <a:p>
            <a:r>
              <a:rPr lang="ru-RU" sz="32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24" name="Рисунок 23" descr=" Мастер-класс: Они распустились!!! + маленький МК Бумага, Бумага гофрированная, Клей, Пенопласт, Проволока, Салфетки. Фото 2"/>
          <p:cNvPicPr/>
          <p:nvPr/>
        </p:nvPicPr>
        <p:blipFill>
          <a:blip r:embed="rId3" cstate="print"/>
          <a:srcRect t="3024" r="4074"/>
          <a:stretch>
            <a:fillRect/>
          </a:stretch>
        </p:blipFill>
        <p:spPr bwMode="auto">
          <a:xfrm>
            <a:off x="179512" y="836712"/>
            <a:ext cx="424847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0" y="41490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4. Клей,  ножницы  для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678668" y="1607336"/>
            <a:ext cx="592933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E5F7"/>
          </a:solidFill>
          <a:scene3d>
            <a:camera prst="orthographicFront"/>
            <a:lightRig rig="threePt" dir="t"/>
          </a:scene3d>
          <a:sp3d contourW="889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72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928662" cy="825478"/>
          </a:xfrm>
          <a:prstGeom prst="rect">
            <a:avLst/>
          </a:prstGeom>
          <a:noFill/>
        </p:spPr>
      </p:pic>
      <p:pic>
        <p:nvPicPr>
          <p:cNvPr id="73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928662" cy="825478"/>
          </a:xfrm>
          <a:prstGeom prst="rect">
            <a:avLst/>
          </a:prstGeom>
          <a:noFill/>
        </p:spPr>
      </p:pic>
      <p:pic>
        <p:nvPicPr>
          <p:cNvPr id="74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4950"/>
            <a:ext cx="928662" cy="825478"/>
          </a:xfrm>
          <a:prstGeom prst="rect">
            <a:avLst/>
          </a:prstGeom>
          <a:noFill/>
        </p:spPr>
      </p:pic>
      <p:pic>
        <p:nvPicPr>
          <p:cNvPr id="75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2522"/>
            <a:ext cx="928662" cy="825478"/>
          </a:xfrm>
          <a:prstGeom prst="rect">
            <a:avLst/>
          </a:prstGeom>
          <a:noFill/>
        </p:spPr>
      </p:pic>
      <p:pic>
        <p:nvPicPr>
          <p:cNvPr id="77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928662" cy="825478"/>
          </a:xfrm>
          <a:prstGeom prst="rect">
            <a:avLst/>
          </a:prstGeom>
          <a:noFill/>
        </p:spPr>
      </p:pic>
      <p:pic>
        <p:nvPicPr>
          <p:cNvPr id="78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28662" cy="825478"/>
          </a:xfrm>
          <a:prstGeom prst="rect">
            <a:avLst/>
          </a:prstGeom>
          <a:noFill/>
        </p:spPr>
      </p:pic>
      <p:pic>
        <p:nvPicPr>
          <p:cNvPr id="79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28662" cy="825478"/>
          </a:xfrm>
          <a:prstGeom prst="rect">
            <a:avLst/>
          </a:prstGeom>
          <a:noFill/>
        </p:spPr>
      </p:pic>
      <p:pic>
        <p:nvPicPr>
          <p:cNvPr id="80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857232"/>
            <a:ext cx="928662" cy="825478"/>
          </a:xfrm>
          <a:prstGeom prst="rect">
            <a:avLst/>
          </a:prstGeom>
          <a:noFill/>
        </p:spPr>
      </p:pic>
      <p:pic>
        <p:nvPicPr>
          <p:cNvPr id="81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825478"/>
          </a:xfrm>
          <a:prstGeom prst="rect">
            <a:avLst/>
          </a:prstGeom>
          <a:noFill/>
        </p:spPr>
      </p:pic>
      <p:pic>
        <p:nvPicPr>
          <p:cNvPr id="82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1714488"/>
            <a:ext cx="928662" cy="825478"/>
          </a:xfrm>
          <a:prstGeom prst="rect">
            <a:avLst/>
          </a:prstGeom>
          <a:noFill/>
        </p:spPr>
      </p:pic>
      <p:pic>
        <p:nvPicPr>
          <p:cNvPr id="83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032522"/>
            <a:ext cx="928662" cy="825478"/>
          </a:xfrm>
          <a:prstGeom prst="rect">
            <a:avLst/>
          </a:prstGeom>
          <a:noFill/>
        </p:spPr>
      </p:pic>
      <p:pic>
        <p:nvPicPr>
          <p:cNvPr id="84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2571744"/>
            <a:ext cx="928662" cy="825478"/>
          </a:xfrm>
          <a:prstGeom prst="rect">
            <a:avLst/>
          </a:prstGeom>
          <a:noFill/>
        </p:spPr>
      </p:pic>
      <p:pic>
        <p:nvPicPr>
          <p:cNvPr id="85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3357562"/>
            <a:ext cx="928662" cy="825478"/>
          </a:xfrm>
          <a:prstGeom prst="rect">
            <a:avLst/>
          </a:prstGeom>
          <a:noFill/>
        </p:spPr>
      </p:pic>
      <p:pic>
        <p:nvPicPr>
          <p:cNvPr id="86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4214818"/>
            <a:ext cx="928662" cy="825478"/>
          </a:xfrm>
          <a:prstGeom prst="rect">
            <a:avLst/>
          </a:prstGeom>
          <a:noFill/>
        </p:spPr>
      </p:pic>
      <p:pic>
        <p:nvPicPr>
          <p:cNvPr id="87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5143512"/>
            <a:ext cx="928662" cy="825478"/>
          </a:xfrm>
          <a:prstGeom prst="rect">
            <a:avLst/>
          </a:prstGeom>
          <a:noFill/>
        </p:spPr>
      </p:pic>
      <p:pic>
        <p:nvPicPr>
          <p:cNvPr id="90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82547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187624" y="908720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 баюкала, кормила,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кровати пела нам.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Первой нас учила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Добрым, радостным словам.</a:t>
            </a:r>
          </a:p>
          <a:p>
            <a:pPr algn="ctr"/>
            <a:endParaRPr lang="ru-RU" sz="4400" b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0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000" b="1" dirty="0">
              <a:ln w="18415" cmpd="sng">
                <a:solidFill>
                  <a:srgbClr val="7030A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Рисунок 20" descr=" Мастер-класс: Они распустились!!! + маленький МК Бумага, Бумага гофрированная, Клей, Пенопласт, Проволока, Салфетки. Фото 3"/>
          <p:cNvPicPr/>
          <p:nvPr/>
        </p:nvPicPr>
        <p:blipFill>
          <a:blip r:embed="rId3" cstate="print"/>
          <a:srcRect l="12981" t="6938" r="4509" b="7327"/>
          <a:stretch>
            <a:fillRect/>
          </a:stretch>
        </p:blipFill>
        <p:spPr bwMode="auto">
          <a:xfrm>
            <a:off x="2051720" y="2348880"/>
            <a:ext cx="4896544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00166" y="2357430"/>
            <a:ext cx="600079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E5F7"/>
          </a:solidFill>
          <a:scene3d>
            <a:camera prst="orthographicFront"/>
            <a:lightRig rig="threePt" dir="t"/>
          </a:scene3d>
          <a:sp3d contourW="889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76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0"/>
            <a:ext cx="928662" cy="825478"/>
          </a:xfrm>
          <a:prstGeom prst="rect">
            <a:avLst/>
          </a:prstGeom>
          <a:noFill/>
        </p:spPr>
      </p:pic>
      <p:pic>
        <p:nvPicPr>
          <p:cNvPr id="88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928662" cy="825478"/>
          </a:xfrm>
          <a:prstGeom prst="rect">
            <a:avLst/>
          </a:prstGeom>
          <a:noFill/>
        </p:spPr>
      </p:pic>
      <p:pic>
        <p:nvPicPr>
          <p:cNvPr id="89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928662" cy="825478"/>
          </a:xfrm>
          <a:prstGeom prst="rect">
            <a:avLst/>
          </a:prstGeom>
          <a:noFill/>
        </p:spPr>
      </p:pic>
      <p:pic>
        <p:nvPicPr>
          <p:cNvPr id="100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6032522"/>
            <a:ext cx="928662" cy="825478"/>
          </a:xfrm>
          <a:prstGeom prst="rect">
            <a:avLst/>
          </a:prstGeom>
          <a:noFill/>
        </p:spPr>
      </p:pic>
      <p:pic>
        <p:nvPicPr>
          <p:cNvPr id="101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6032522"/>
            <a:ext cx="928662" cy="825478"/>
          </a:xfrm>
          <a:prstGeom prst="rect">
            <a:avLst/>
          </a:prstGeom>
          <a:noFill/>
        </p:spPr>
      </p:pic>
      <p:pic>
        <p:nvPicPr>
          <p:cNvPr id="102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032522"/>
            <a:ext cx="928662" cy="825478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421484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286000" y="282883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Очень ты любила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сказки мне читать.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потом просила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ей рассказать.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928662" cy="825478"/>
          </a:xfrm>
          <a:prstGeom prst="rect">
            <a:avLst/>
          </a:prstGeom>
          <a:noFill/>
        </p:spPr>
      </p:pic>
      <p:pic>
        <p:nvPicPr>
          <p:cNvPr id="77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928662" cy="825478"/>
          </a:xfrm>
          <a:prstGeom prst="rect">
            <a:avLst/>
          </a:prstGeom>
          <a:noFill/>
        </p:spPr>
      </p:pic>
      <p:pic>
        <p:nvPicPr>
          <p:cNvPr id="78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28662" cy="825478"/>
          </a:xfrm>
          <a:prstGeom prst="rect">
            <a:avLst/>
          </a:prstGeom>
          <a:noFill/>
        </p:spPr>
      </p:pic>
      <p:pic>
        <p:nvPicPr>
          <p:cNvPr id="82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2143116"/>
            <a:ext cx="928662" cy="825478"/>
          </a:xfrm>
          <a:prstGeom prst="rect">
            <a:avLst/>
          </a:prstGeom>
          <a:noFill/>
        </p:spPr>
      </p:pic>
      <p:pic>
        <p:nvPicPr>
          <p:cNvPr id="84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3000372"/>
            <a:ext cx="928662" cy="825478"/>
          </a:xfrm>
          <a:prstGeom prst="rect">
            <a:avLst/>
          </a:prstGeom>
          <a:noFill/>
        </p:spPr>
      </p:pic>
      <p:pic>
        <p:nvPicPr>
          <p:cNvPr id="85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3857628"/>
            <a:ext cx="928662" cy="8254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Здоровья, тёплых дней, добра!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И знай, ты нам нужна такая,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Как солнца луч, как воздух, как вода!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Тебе желаем мы, родная!</a:t>
            </a:r>
          </a:p>
          <a:p>
            <a:pPr algn="ctr"/>
            <a:endParaRPr lang="ru-RU" sz="4400" b="1" dirty="0" smtClean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28934"/>
            <a:ext cx="476250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E5F7"/>
          </a:solidFill>
          <a:scene3d>
            <a:camera prst="orthographicFront"/>
            <a:lightRig rig="threePt" dir="t"/>
          </a:scene3d>
          <a:sp3d contourW="88900"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72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928662" cy="825478"/>
          </a:xfrm>
          <a:prstGeom prst="rect">
            <a:avLst/>
          </a:prstGeom>
          <a:noFill/>
        </p:spPr>
      </p:pic>
      <p:pic>
        <p:nvPicPr>
          <p:cNvPr id="77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928662" cy="825478"/>
          </a:xfrm>
          <a:prstGeom prst="rect">
            <a:avLst/>
          </a:prstGeom>
          <a:noFill/>
        </p:spPr>
      </p:pic>
      <p:pic>
        <p:nvPicPr>
          <p:cNvPr id="78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28662" cy="825478"/>
          </a:xfrm>
          <a:prstGeom prst="rect">
            <a:avLst/>
          </a:prstGeom>
          <a:noFill/>
        </p:spPr>
      </p:pic>
      <p:pic>
        <p:nvPicPr>
          <p:cNvPr id="82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2143116"/>
            <a:ext cx="928662" cy="825478"/>
          </a:xfrm>
          <a:prstGeom prst="rect">
            <a:avLst/>
          </a:prstGeom>
          <a:noFill/>
        </p:spPr>
      </p:pic>
      <p:pic>
        <p:nvPicPr>
          <p:cNvPr id="84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3000372"/>
            <a:ext cx="928662" cy="825478"/>
          </a:xfrm>
          <a:prstGeom prst="rect">
            <a:avLst/>
          </a:prstGeom>
          <a:noFill/>
        </p:spPr>
      </p:pic>
      <p:pic>
        <p:nvPicPr>
          <p:cNvPr id="85" name="Picture 2" descr="Картинка 276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3857628"/>
            <a:ext cx="928662" cy="8254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15" name="Прямоугольник 14"/>
          <p:cNvSpPr/>
          <p:nvPr/>
        </p:nvSpPr>
        <p:spPr>
          <a:xfrm rot="1063713">
            <a:off x="4044953" y="3833813"/>
            <a:ext cx="504056" cy="1346448"/>
          </a:xfrm>
          <a:prstGeom prst="rect">
            <a:avLst/>
          </a:prstGeom>
          <a:solidFill>
            <a:srgbClr val="92D050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9860454">
            <a:off x="4158668" y="2317550"/>
            <a:ext cx="2995549" cy="17431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AppData\Local\Microsoft\Windows\Temporary Internet Files\Content.IE5\544XIO7W\MC9004376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72816"/>
            <a:ext cx="3543862" cy="309634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 rot="21207453" flipH="1">
            <a:off x="3998993" y="3957387"/>
            <a:ext cx="504056" cy="1346448"/>
          </a:xfrm>
          <a:prstGeom prst="rect">
            <a:avLst/>
          </a:prstGeom>
          <a:solidFill>
            <a:srgbClr val="92D050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739546" flipH="1">
            <a:off x="1494371" y="2821608"/>
            <a:ext cx="2995549" cy="17431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User\AppData\Local\Microsoft\Windows\Temporary Internet Files\Content.IE5\544XIO7W\MC9004376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2276872"/>
            <a:ext cx="3543862" cy="3096344"/>
          </a:xfrm>
          <a:prstGeom prst="rect">
            <a:avLst/>
          </a:prstGeom>
          <a:noFill/>
        </p:spPr>
      </p:pic>
      <p:sp>
        <p:nvSpPr>
          <p:cNvPr id="13" name="Полилиния 12"/>
          <p:cNvSpPr/>
          <p:nvPr/>
        </p:nvSpPr>
        <p:spPr>
          <a:xfrm rot="240000">
            <a:off x="4244340" y="3574388"/>
            <a:ext cx="144016" cy="2997958"/>
          </a:xfrm>
          <a:custGeom>
            <a:avLst/>
            <a:gdLst>
              <a:gd name="connsiteX0" fmla="*/ 13647 w 968991"/>
              <a:gd name="connsiteY0" fmla="*/ 2943367 h 2997958"/>
              <a:gd name="connsiteX1" fmla="*/ 40943 w 968991"/>
              <a:gd name="connsiteY1" fmla="*/ 2301922 h 2997958"/>
              <a:gd name="connsiteX2" fmla="*/ 259307 w 968991"/>
              <a:gd name="connsiteY2" fmla="*/ 1100919 h 2997958"/>
              <a:gd name="connsiteX3" fmla="*/ 491319 w 968991"/>
              <a:gd name="connsiteY3" fmla="*/ 568657 h 2997958"/>
              <a:gd name="connsiteX4" fmla="*/ 627796 w 968991"/>
              <a:gd name="connsiteY4" fmla="*/ 336645 h 2997958"/>
              <a:gd name="connsiteX5" fmla="*/ 791569 w 968991"/>
              <a:gd name="connsiteY5" fmla="*/ 159224 h 2997958"/>
              <a:gd name="connsiteX6" fmla="*/ 928047 w 968991"/>
              <a:gd name="connsiteY6" fmla="*/ 22746 h 2997958"/>
              <a:gd name="connsiteX7" fmla="*/ 955343 w 968991"/>
              <a:gd name="connsiteY7" fmla="*/ 22746 h 2997958"/>
              <a:gd name="connsiteX8" fmla="*/ 941695 w 968991"/>
              <a:gd name="connsiteY8" fmla="*/ 90985 h 2997958"/>
              <a:gd name="connsiteX9" fmla="*/ 791569 w 968991"/>
              <a:gd name="connsiteY9" fmla="*/ 322997 h 2997958"/>
              <a:gd name="connsiteX10" fmla="*/ 791569 w 968991"/>
              <a:gd name="connsiteY10" fmla="*/ 500418 h 2997958"/>
              <a:gd name="connsiteX11" fmla="*/ 791569 w 968991"/>
              <a:gd name="connsiteY11" fmla="*/ 636896 h 2997958"/>
              <a:gd name="connsiteX12" fmla="*/ 791569 w 968991"/>
              <a:gd name="connsiteY12" fmla="*/ 1155511 h 2997958"/>
              <a:gd name="connsiteX13" fmla="*/ 832513 w 968991"/>
              <a:gd name="connsiteY13" fmla="*/ 1633182 h 2997958"/>
              <a:gd name="connsiteX14" fmla="*/ 859808 w 968991"/>
              <a:gd name="connsiteY14" fmla="*/ 2083558 h 2997958"/>
              <a:gd name="connsiteX15" fmla="*/ 914399 w 968991"/>
              <a:gd name="connsiteY15" fmla="*/ 2629469 h 2997958"/>
              <a:gd name="connsiteX16" fmla="*/ 941695 w 968991"/>
              <a:gd name="connsiteY16" fmla="*/ 2943367 h 2997958"/>
              <a:gd name="connsiteX17" fmla="*/ 941695 w 968991"/>
              <a:gd name="connsiteY17" fmla="*/ 2957015 h 2997958"/>
              <a:gd name="connsiteX18" fmla="*/ 941695 w 968991"/>
              <a:gd name="connsiteY18" fmla="*/ 2957015 h 299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68991" h="2997958">
                <a:moveTo>
                  <a:pt x="13647" y="2943367"/>
                </a:moveTo>
                <a:cubicBezTo>
                  <a:pt x="6823" y="2776182"/>
                  <a:pt x="0" y="2608997"/>
                  <a:pt x="40943" y="2301922"/>
                </a:cubicBezTo>
                <a:cubicBezTo>
                  <a:pt x="81886" y="1994847"/>
                  <a:pt x="184244" y="1389796"/>
                  <a:pt x="259307" y="1100919"/>
                </a:cubicBezTo>
                <a:cubicBezTo>
                  <a:pt x="334370" y="812042"/>
                  <a:pt x="429904" y="696036"/>
                  <a:pt x="491319" y="568657"/>
                </a:cubicBezTo>
                <a:cubicBezTo>
                  <a:pt x="552734" y="441278"/>
                  <a:pt x="577754" y="404884"/>
                  <a:pt x="627796" y="336645"/>
                </a:cubicBezTo>
                <a:cubicBezTo>
                  <a:pt x="677838" y="268406"/>
                  <a:pt x="741527" y="211541"/>
                  <a:pt x="791569" y="159224"/>
                </a:cubicBezTo>
                <a:cubicBezTo>
                  <a:pt x="841611" y="106908"/>
                  <a:pt x="900751" y="45492"/>
                  <a:pt x="928047" y="22746"/>
                </a:cubicBezTo>
                <a:cubicBezTo>
                  <a:pt x="955343" y="0"/>
                  <a:pt x="953068" y="11373"/>
                  <a:pt x="955343" y="22746"/>
                </a:cubicBezTo>
                <a:cubicBezTo>
                  <a:pt x="957618" y="34119"/>
                  <a:pt x="968991" y="40943"/>
                  <a:pt x="941695" y="90985"/>
                </a:cubicBezTo>
                <a:cubicBezTo>
                  <a:pt x="914399" y="141027"/>
                  <a:pt x="816590" y="254758"/>
                  <a:pt x="791569" y="322997"/>
                </a:cubicBezTo>
                <a:cubicBezTo>
                  <a:pt x="766548" y="391236"/>
                  <a:pt x="791569" y="500418"/>
                  <a:pt x="791569" y="500418"/>
                </a:cubicBezTo>
                <a:lnTo>
                  <a:pt x="791569" y="636896"/>
                </a:lnTo>
                <a:cubicBezTo>
                  <a:pt x="791569" y="746078"/>
                  <a:pt x="784745" y="989463"/>
                  <a:pt x="791569" y="1155511"/>
                </a:cubicBezTo>
                <a:cubicBezTo>
                  <a:pt x="798393" y="1321559"/>
                  <a:pt x="821140" y="1478508"/>
                  <a:pt x="832513" y="1633182"/>
                </a:cubicBezTo>
                <a:cubicBezTo>
                  <a:pt x="843886" y="1787857"/>
                  <a:pt x="846160" y="1917510"/>
                  <a:pt x="859808" y="2083558"/>
                </a:cubicBezTo>
                <a:cubicBezTo>
                  <a:pt x="873456" y="2249606"/>
                  <a:pt x="900751" y="2486168"/>
                  <a:pt x="914399" y="2629469"/>
                </a:cubicBezTo>
                <a:cubicBezTo>
                  <a:pt x="928047" y="2772771"/>
                  <a:pt x="937146" y="2888776"/>
                  <a:pt x="941695" y="2943367"/>
                </a:cubicBezTo>
                <a:cubicBezTo>
                  <a:pt x="946244" y="2997958"/>
                  <a:pt x="941695" y="2957015"/>
                  <a:pt x="941695" y="2957015"/>
                </a:cubicBezTo>
                <a:lnTo>
                  <a:pt x="941695" y="2957015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право стрелка 13"/>
          <p:cNvSpPr/>
          <p:nvPr/>
        </p:nvSpPr>
        <p:spPr>
          <a:xfrm rot="1512889">
            <a:off x="4223353" y="4646171"/>
            <a:ext cx="1008254" cy="1631214"/>
          </a:xfrm>
          <a:prstGeom prst="curvedLeftArrow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79512" y="5013176"/>
            <a:ext cx="3960440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21198002">
            <a:off x="525533" y="4402854"/>
            <a:ext cx="19463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клей</a:t>
            </a:r>
            <a:endParaRPr lang="ru-RU" sz="66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Рисунок 20" descr="http://dg51.mycdn.me/getImage?photoId=770333883107&amp;photoType=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652587"/>
            <a:ext cx="7358114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1244_61e750c022c6b91f3981207d1f1b393c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99</Words>
  <Application>Microsoft Office PowerPoint</Application>
  <PresentationFormat>Экран 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58</cp:revision>
  <dcterms:created xsi:type="dcterms:W3CDTF">2011-06-12T10:24:08Z</dcterms:created>
  <dcterms:modified xsi:type="dcterms:W3CDTF">2018-01-14T09:15:08Z</dcterms:modified>
</cp:coreProperties>
</file>