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  <p:sldMasterId id="2147483661" r:id="rId3"/>
    <p:sldMasterId id="2147483662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F736831-F52A-4B69-9952-F3EEC64FDB20}">
  <a:tblStyle styleId="{FF736831-F52A-4B69-9952-F3EEC64FDB2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42569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440"/>
              </a:spcBef>
              <a:spcAft>
                <a:spcPts val="0"/>
              </a:spcAft>
              <a:buSzPts val="2860"/>
              <a:buNone/>
              <a:defRPr sz="2200">
                <a:solidFill>
                  <a:schemeClr val="dk2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2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234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208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00"/>
              </a:spcBef>
              <a:spcAft>
                <a:spcPts val="0"/>
              </a:spcAft>
              <a:buSzPts val="182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00"/>
              </a:spcBef>
              <a:spcAft>
                <a:spcPts val="0"/>
              </a:spcAft>
              <a:buSzPts val="182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00"/>
              </a:spcBef>
              <a:spcAft>
                <a:spcPts val="0"/>
              </a:spcAft>
              <a:buSzPts val="182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00"/>
              </a:spcBef>
              <a:spcAft>
                <a:spcPts val="0"/>
              </a:spcAft>
              <a:buSzPts val="182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00"/>
              </a:spcBef>
              <a:spcAft>
                <a:spcPts val="300"/>
              </a:spcAft>
              <a:buSzPts val="182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6912"/>
              <a:buChar char="*"/>
              <a:defRPr sz="5400"/>
            </a:lvl1pPr>
            <a:lvl2pPr lvl="1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 txBox="1"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5888"/>
              <a:buChar char="*"/>
              <a:defRPr sz="4600" b="1" cap="none"/>
            </a:lvl1pPr>
            <a:lvl2pPr lvl="1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spcBef>
                <a:spcPts val="400"/>
              </a:spcBef>
              <a:spcAft>
                <a:spcPts val="0"/>
              </a:spcAft>
              <a:buSzPts val="2600"/>
              <a:buNone/>
              <a:defRPr sz="200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234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8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82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82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82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82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300"/>
              </a:spcBef>
              <a:spcAft>
                <a:spcPts val="300"/>
              </a:spcAft>
              <a:buSzPts val="182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3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>
            <a:spLocks noGrp="1"/>
          </p:cNvSpPr>
          <p:nvPr>
            <p:ph type="pic" idx="2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rgbClr val="8BC9F7"/>
          </a:solidFill>
          <a:ln>
            <a:noFill/>
          </a:ln>
          <a:effectLst>
            <a:reflection stA="23000" endA="300" endPos="28000" sy="-100000" algn="bl" rotWithShape="0"/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rgbClr val="C3260C"/>
              </a:buClr>
              <a:buSzPts val="2600"/>
              <a:buFont typeface="Georgia"/>
              <a:buNone/>
              <a:defRPr sz="20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rgbClr val="C3260C"/>
              </a:buClr>
              <a:buSzPts val="3640"/>
              <a:buFont typeface="Georgia"/>
              <a:buNone/>
              <a:defRPr sz="2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rgbClr val="C3260C"/>
              </a:buClr>
              <a:buSzPts val="3120"/>
              <a:buFont typeface="Georgia"/>
              <a:buNone/>
              <a:defRPr sz="24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rgbClr val="C3260C"/>
              </a:buClr>
              <a:buSzPts val="2600"/>
              <a:buFont typeface="Georgia"/>
              <a:buNone/>
              <a:defRPr sz="20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rgbClr val="C3260C"/>
              </a:buClr>
              <a:buSzPts val="2600"/>
              <a:buFont typeface="Georgia"/>
              <a:buNone/>
              <a:defRPr sz="20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rgbClr val="C3260C"/>
              </a:buClr>
              <a:buSzPts val="2600"/>
              <a:buFont typeface="Georgia"/>
              <a:buNone/>
              <a:defRPr sz="2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rgbClr val="C3260C"/>
              </a:buClr>
              <a:buSzPts val="2600"/>
              <a:buFont typeface="Georgia"/>
              <a:buNone/>
              <a:defRPr sz="2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rgbClr val="C3260C"/>
              </a:buClr>
              <a:buSzPts val="2600"/>
              <a:buFont typeface="Georgia"/>
              <a:buNone/>
              <a:defRPr sz="2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ts val="2600"/>
              <a:buFont typeface="Georgia"/>
              <a:buNone/>
              <a:defRPr sz="20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body" idx="1"/>
          </p:nvPr>
        </p:nvSpPr>
        <p:spPr>
          <a:xfrm>
            <a:off x="877887" y="1010486"/>
            <a:ext cx="3694114" cy="2163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360680" algn="l">
              <a:spcBef>
                <a:spcPts val="320"/>
              </a:spcBef>
              <a:spcAft>
                <a:spcPts val="0"/>
              </a:spcAft>
              <a:buSzPts val="2080"/>
              <a:buFont typeface="Georgia"/>
              <a:buChar char="*"/>
              <a:defRPr sz="16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560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300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8pPr>
            <a:lvl9pPr marL="4114800" lvl="8" indent="-228600" algn="l">
              <a:spcBef>
                <a:spcPts val="300"/>
              </a:spcBef>
              <a:spcAft>
                <a:spcPts val="300"/>
              </a:spcAft>
              <a:buSzPts val="1170"/>
              <a:buNone/>
              <a:defRPr sz="900"/>
            </a:lvl9pPr>
          </a:lstStyle>
          <a:p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888"/>
              <a:buChar char="*"/>
              <a:defRPr sz="4600" b="1"/>
            </a:lvl1pPr>
            <a:lvl2pPr lvl="1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5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5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5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1143000" y="731520"/>
            <a:ext cx="6400800" cy="347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2pPr>
            <a:lvl3pPr marL="1371600" lvl="2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3pPr>
            <a:lvl4pPr marL="1828800" lvl="3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4pPr>
            <a:lvl5pPr marL="2286000" lvl="4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5pPr>
            <a:lvl6pPr marL="2743200" lvl="5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6pPr>
            <a:lvl7pPr marL="3200400" lvl="6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7pPr>
            <a:lvl8pPr marL="3657600" lvl="7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8pPr>
            <a:lvl9pPr marL="4114800" lvl="8" indent="-377190" algn="l">
              <a:spcBef>
                <a:spcPts val="360"/>
              </a:spcBef>
              <a:spcAft>
                <a:spcPts val="300"/>
              </a:spcAft>
              <a:buSzPts val="2340"/>
              <a:buChar char="*"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1142999" y="731519"/>
            <a:ext cx="3346704" cy="347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2pPr>
            <a:lvl3pPr marL="1371600" lvl="2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3pPr>
            <a:lvl4pPr marL="1828800" lvl="3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4pPr>
            <a:lvl5pPr marL="2286000" lvl="4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5pPr>
            <a:lvl6pPr marL="2743200" lvl="5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6pPr>
            <a:lvl7pPr marL="3200400" lvl="6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7pPr>
            <a:lvl8pPr marL="3657600" lvl="7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8pPr>
            <a:lvl9pPr marL="4114800" lvl="8" indent="-377190" algn="l">
              <a:spcBef>
                <a:spcPts val="360"/>
              </a:spcBef>
              <a:spcAft>
                <a:spcPts val="300"/>
              </a:spcAft>
              <a:buSzPts val="2340"/>
              <a:buChar char="*"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2"/>
          </p:nvPr>
        </p:nvSpPr>
        <p:spPr>
          <a:xfrm>
            <a:off x="4645152" y="731520"/>
            <a:ext cx="3346704" cy="347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2pPr>
            <a:lvl3pPr marL="1371600" lvl="2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3pPr>
            <a:lvl4pPr marL="1828800" lvl="3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4pPr>
            <a:lvl5pPr marL="2286000" lvl="4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5pPr>
            <a:lvl6pPr marL="2743200" lvl="5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6pPr>
            <a:lvl7pPr marL="3200400" lvl="6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7pPr>
            <a:lvl8pPr marL="3657600" lvl="7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8pPr>
            <a:lvl9pPr marL="4114800" lvl="8" indent="-377190" algn="l">
              <a:spcBef>
                <a:spcPts val="360"/>
              </a:spcBef>
              <a:spcAft>
                <a:spcPts val="300"/>
              </a:spcAft>
              <a:buSzPts val="2340"/>
              <a:buChar char="*"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 rot="5400000">
            <a:off x="-436711" y="1966986"/>
            <a:ext cx="5238339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888"/>
              <a:buChar char="*"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1"/>
          </p:nvPr>
        </p:nvSpPr>
        <p:spPr>
          <a:xfrm rot="5400000">
            <a:off x="3291392" y="764240"/>
            <a:ext cx="4894729" cy="4829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2pPr>
            <a:lvl3pPr marL="1371600" lvl="2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3pPr>
            <a:lvl4pPr marL="1828800" lvl="3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4pPr>
            <a:lvl5pPr marL="2286000" lvl="4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5pPr>
            <a:lvl6pPr marL="2743200" lvl="5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6pPr>
            <a:lvl7pPr marL="3200400" lvl="6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7pPr>
            <a:lvl8pPr marL="3657600" lvl="7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8pPr>
            <a:lvl9pPr marL="4114800" lvl="8" indent="-377190" algn="l">
              <a:spcBef>
                <a:spcPts val="360"/>
              </a:spcBef>
              <a:spcAft>
                <a:spcPts val="300"/>
              </a:spcAft>
              <a:buSzPts val="2340"/>
              <a:buChar char="*"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1"/>
          </p:nvPr>
        </p:nvSpPr>
        <p:spPr>
          <a:xfrm rot="5400000">
            <a:off x="3368040" y="-731521"/>
            <a:ext cx="3474720" cy="64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2pPr>
            <a:lvl3pPr marL="1371600" lvl="2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3pPr>
            <a:lvl4pPr marL="1828800" lvl="3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4pPr>
            <a:lvl5pPr marL="2286000" lvl="4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5pPr>
            <a:lvl6pPr marL="2743200" lvl="5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6pPr>
            <a:lvl7pPr marL="3200400" lvl="6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7pPr>
            <a:lvl8pPr marL="3657600" lvl="7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/>
            </a:lvl8pPr>
            <a:lvl9pPr marL="4114800" lvl="8" indent="-377190" algn="l">
              <a:spcBef>
                <a:spcPts val="360"/>
              </a:spcBef>
              <a:spcAft>
                <a:spcPts val="300"/>
              </a:spcAft>
              <a:buSzPts val="2340"/>
              <a:buChar char="*"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584"/>
              <a:buChar char="*"/>
              <a:defRPr sz="2800" b="1"/>
            </a:lvl1pPr>
            <a:lvl2pPr lvl="1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body" idx="1"/>
          </p:nvPr>
        </p:nvSpPr>
        <p:spPr>
          <a:xfrm>
            <a:off x="4593515" y="731520"/>
            <a:ext cx="4017085" cy="4894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410210" algn="l">
              <a:spcBef>
                <a:spcPts val="440"/>
              </a:spcBef>
              <a:spcAft>
                <a:spcPts val="0"/>
              </a:spcAft>
              <a:buSzPts val="2860"/>
              <a:buChar char="*"/>
              <a:defRPr sz="2200"/>
            </a:lvl1pPr>
            <a:lvl2pPr marL="914400" lvl="1" indent="-393700" algn="l">
              <a:spcBef>
                <a:spcPts val="400"/>
              </a:spcBef>
              <a:spcAft>
                <a:spcPts val="0"/>
              </a:spcAft>
              <a:buSzPts val="2600"/>
              <a:buChar char="*"/>
              <a:defRPr sz="2000"/>
            </a:lvl2pPr>
            <a:lvl3pPr marL="1371600" lvl="2" indent="-377189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 sz="1800"/>
            </a:lvl3pPr>
            <a:lvl4pPr marL="1828800" lvl="3" indent="-360680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4pPr>
            <a:lvl5pPr marL="2286000" lvl="4" indent="-344170" algn="l">
              <a:spcBef>
                <a:spcPts val="300"/>
              </a:spcBef>
              <a:spcAft>
                <a:spcPts val="0"/>
              </a:spcAft>
              <a:buSzPts val="1820"/>
              <a:buChar char="*"/>
              <a:defRPr sz="1400"/>
            </a:lvl5pPr>
            <a:lvl6pPr marL="2743200" lvl="5" indent="-393700" algn="l">
              <a:spcBef>
                <a:spcPts val="400"/>
              </a:spcBef>
              <a:spcAft>
                <a:spcPts val="0"/>
              </a:spcAft>
              <a:buSzPts val="2600"/>
              <a:buChar char="*"/>
              <a:defRPr sz="2000"/>
            </a:lvl6pPr>
            <a:lvl7pPr marL="3200400" lvl="6" indent="-393700" algn="l">
              <a:spcBef>
                <a:spcPts val="400"/>
              </a:spcBef>
              <a:spcAft>
                <a:spcPts val="0"/>
              </a:spcAft>
              <a:buSzPts val="2600"/>
              <a:buChar char="*"/>
              <a:defRPr sz="2000"/>
            </a:lvl7pPr>
            <a:lvl8pPr marL="3657600" lvl="7" indent="-393700" algn="l">
              <a:spcBef>
                <a:spcPts val="400"/>
              </a:spcBef>
              <a:spcAft>
                <a:spcPts val="0"/>
              </a:spcAft>
              <a:buSzPts val="2600"/>
              <a:buChar char="*"/>
              <a:defRPr sz="2000"/>
            </a:lvl8pPr>
            <a:lvl9pPr marL="4114800" lvl="8" indent="-393700" algn="l">
              <a:spcBef>
                <a:spcPts val="400"/>
              </a:spcBef>
              <a:spcAft>
                <a:spcPts val="300"/>
              </a:spcAft>
              <a:buSzPts val="2600"/>
              <a:buChar char="*"/>
              <a:defRPr sz="2000"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body" idx="2"/>
          </p:nvPr>
        </p:nvSpPr>
        <p:spPr>
          <a:xfrm>
            <a:off x="1075765" y="3497802"/>
            <a:ext cx="3388660" cy="2139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820"/>
              <a:buNone/>
              <a:defRPr sz="14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560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300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5pPr>
            <a:lvl6pPr marL="2743200" lvl="5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6pPr>
            <a:lvl7pPr marL="3200400" lvl="6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7pPr>
            <a:lvl8pPr marL="3657600" lvl="7" indent="-228600" algn="l">
              <a:spcBef>
                <a:spcPts val="300"/>
              </a:spcBef>
              <a:spcAft>
                <a:spcPts val="0"/>
              </a:spcAft>
              <a:buSzPts val="1170"/>
              <a:buNone/>
              <a:defRPr sz="900"/>
            </a:lvl8pPr>
            <a:lvl9pPr marL="4114800" lvl="8" indent="-228600" algn="l">
              <a:spcBef>
                <a:spcPts val="300"/>
              </a:spcBef>
              <a:spcAft>
                <a:spcPts val="300"/>
              </a:spcAft>
              <a:buSzPts val="1170"/>
              <a:buNone/>
              <a:defRPr sz="900"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SzPts val="3120"/>
              <a:buNone/>
              <a:defRPr sz="2400" b="1" i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6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234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300"/>
              </a:spcAft>
              <a:buSzPts val="2080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2"/>
          </p:nvPr>
        </p:nvSpPr>
        <p:spPr>
          <a:xfrm>
            <a:off x="1156447" y="1400327"/>
            <a:ext cx="334670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 sz="1800"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 sz="1800"/>
            </a:lvl2pPr>
            <a:lvl3pPr marL="1371600" lvl="2" indent="-360680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3pPr>
            <a:lvl4pPr marL="1828800" lvl="3" indent="-360680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4pPr>
            <a:lvl5pPr marL="2286000" lvl="4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5pPr>
            <a:lvl6pPr marL="2743200" lvl="5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6pPr>
            <a:lvl7pPr marL="3200400" lvl="6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7pPr>
            <a:lvl8pPr marL="3657600" lvl="7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8pPr>
            <a:lvl9pPr marL="4114800" lvl="8" indent="-360679" algn="l">
              <a:spcBef>
                <a:spcPts val="320"/>
              </a:spcBef>
              <a:spcAft>
                <a:spcPts val="300"/>
              </a:spcAft>
              <a:buSzPts val="2080"/>
              <a:buChar char="*"/>
              <a:defRPr sz="160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3"/>
          </p:nvPr>
        </p:nvSpPr>
        <p:spPr>
          <a:xfrm>
            <a:off x="4647302" y="731520"/>
            <a:ext cx="3346704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SzPts val="3120"/>
              <a:buNone/>
              <a:defRPr sz="2400" b="1" i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6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234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208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300"/>
              </a:spcAft>
              <a:buSzPts val="2080"/>
              <a:buNone/>
              <a:defRPr sz="1600" b="1"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4"/>
          </p:nvPr>
        </p:nvSpPr>
        <p:spPr>
          <a:xfrm>
            <a:off x="4645025" y="1399032"/>
            <a:ext cx="334670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 sz="1800"/>
            </a:lvl1pPr>
            <a:lvl2pPr marL="914400" lvl="1" indent="-377190" algn="l">
              <a:spcBef>
                <a:spcPts val="360"/>
              </a:spcBef>
              <a:spcAft>
                <a:spcPts val="0"/>
              </a:spcAft>
              <a:buSzPts val="2340"/>
              <a:buChar char="*"/>
              <a:defRPr sz="1800"/>
            </a:lvl2pPr>
            <a:lvl3pPr marL="1371600" lvl="2" indent="-360680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3pPr>
            <a:lvl4pPr marL="1828800" lvl="3" indent="-360680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4pPr>
            <a:lvl5pPr marL="2286000" lvl="4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5pPr>
            <a:lvl6pPr marL="2743200" lvl="5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6pPr>
            <a:lvl7pPr marL="3200400" lvl="6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7pPr>
            <a:lvl8pPr marL="3657600" lvl="7" indent="-360679" algn="l">
              <a:spcBef>
                <a:spcPts val="320"/>
              </a:spcBef>
              <a:spcAft>
                <a:spcPts val="0"/>
              </a:spcAft>
              <a:buSzPts val="2080"/>
              <a:buChar char="*"/>
              <a:defRPr sz="1600"/>
            </a:lvl8pPr>
            <a:lvl9pPr marL="4114800" lvl="8" indent="-360679" algn="l">
              <a:spcBef>
                <a:spcPts val="320"/>
              </a:spcBef>
              <a:spcAft>
                <a:spcPts val="300"/>
              </a:spcAft>
              <a:buSzPts val="2080"/>
              <a:buChar char="*"/>
              <a:defRPr sz="1600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1pPr>
            <a:lvl2pPr lvl="1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2pPr>
            <a:lvl3pPr lvl="2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3pPr>
            <a:lvl4pPr lvl="3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4pPr>
            <a:lvl5pPr lvl="4" algn="r">
              <a:spcBef>
                <a:spcPts val="0"/>
              </a:spcBef>
              <a:spcAft>
                <a:spcPts val="0"/>
              </a:spcAft>
              <a:buSzPts val="2304"/>
              <a:buChar char="*"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>
                <a:solidFill>
                  <a:srgbClr val="7F7F7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rgbClr val="FFFFFF">
                  <a:alpha val="90980"/>
                </a:srgbClr>
              </a:gs>
              <a:gs pos="37000">
                <a:srgbClr val="FFFFFF">
                  <a:alpha val="75686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>
            <a:gsLst>
              <a:gs pos="0">
                <a:srgbClr val="FFFFFF">
                  <a:alpha val="88627"/>
                </a:srgbClr>
              </a:gs>
              <a:gs pos="48000">
                <a:srgbClr val="FFFFFF">
                  <a:alpha val="61960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" name="Google Shape;8;p1"/>
          <p:cNvSpPr txBox="1"/>
          <p:nvPr/>
        </p:nvSpPr>
        <p:spPr>
          <a:xfrm>
            <a:off x="0" y="2652712"/>
            <a:ext cx="9144000" cy="2286000"/>
          </a:xfrm>
          <a:prstGeom prst="rect">
            <a:avLst/>
          </a:prstGeom>
          <a:gradFill>
            <a:gsLst>
              <a:gs pos="0">
                <a:srgbClr val="FFFFFF"/>
              </a:gs>
              <a:gs pos="28999">
                <a:srgbClr val="FFFFFF"/>
              </a:gs>
              <a:gs pos="44999">
                <a:srgbClr val="B4DCFA"/>
              </a:gs>
              <a:gs pos="55000">
                <a:srgbClr val="FFFFFF"/>
              </a:gs>
              <a:gs pos="64999">
                <a:srgbClr val="B4DCFA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>
            <a:gsLst>
              <a:gs pos="0">
                <a:schemeClr val="lt1"/>
              </a:gs>
              <a:gs pos="54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1143000" y="731837"/>
            <a:ext cx="6400800" cy="3475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0210" algn="l" rtl="0">
              <a:spcBef>
                <a:spcPts val="4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  <a:defRPr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93700" algn="l" rtl="0">
              <a:spcBef>
                <a:spcPts val="400"/>
              </a:spcBef>
              <a:spcAft>
                <a:spcPts val="0"/>
              </a:spcAft>
              <a:buClr>
                <a:srgbClr val="C3260C"/>
              </a:buClr>
              <a:buSzPts val="2600"/>
              <a:buFont typeface="Georgia"/>
              <a:buChar char="*"/>
              <a:defRPr sz="20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77189" algn="l" rtl="0">
              <a:spcBef>
                <a:spcPts val="360"/>
              </a:spcBef>
              <a:spcAft>
                <a:spcPts val="0"/>
              </a:spcAft>
              <a:buClr>
                <a:srgbClr val="C3260C"/>
              </a:buClr>
              <a:buSzPts val="2340"/>
              <a:buFont typeface="Georgia"/>
              <a:buChar char="*"/>
              <a:defRPr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60680" algn="l" rtl="0">
              <a:spcBef>
                <a:spcPts val="320"/>
              </a:spcBef>
              <a:spcAft>
                <a:spcPts val="0"/>
              </a:spcAft>
              <a:buClr>
                <a:srgbClr val="C3260C"/>
              </a:buClr>
              <a:buSzPts val="2080"/>
              <a:buFont typeface="Georgia"/>
              <a:buChar char="*"/>
              <a:defRPr sz="16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4170" algn="l" rtl="0">
              <a:spcBef>
                <a:spcPts val="300"/>
              </a:spcBef>
              <a:spcAft>
                <a:spcPts val="30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rgbClr val="FFFFFF">
                  <a:alpha val="90980"/>
                </a:srgbClr>
              </a:gs>
              <a:gs pos="37000">
                <a:srgbClr val="FFFFFF">
                  <a:alpha val="75686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3" name="Google Shape;23;p3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>
            <a:gsLst>
              <a:gs pos="0">
                <a:srgbClr val="FFFFFF">
                  <a:alpha val="88627"/>
                </a:srgbClr>
              </a:gs>
              <a:gs pos="48000">
                <a:srgbClr val="FFFFFF">
                  <a:alpha val="61960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4" name="Google Shape;24;p3"/>
          <p:cNvSpPr txBox="1"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>
            <a:gsLst>
              <a:gs pos="0">
                <a:srgbClr val="FFFFFF"/>
              </a:gs>
              <a:gs pos="28999">
                <a:srgbClr val="FFFFFF"/>
              </a:gs>
              <a:gs pos="44999">
                <a:srgbClr val="B4DCFA"/>
              </a:gs>
              <a:gs pos="55000">
                <a:srgbClr val="FFFFFF"/>
              </a:gs>
              <a:gs pos="64999">
                <a:srgbClr val="B4DCFA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>
            <a:gsLst>
              <a:gs pos="0">
                <a:schemeClr val="l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>
            <a:off x="1143000" y="731837"/>
            <a:ext cx="6400800" cy="3475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0210" algn="l" rtl="0">
              <a:spcBef>
                <a:spcPts val="4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  <a:defRPr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93700" algn="l" rtl="0">
              <a:spcBef>
                <a:spcPts val="400"/>
              </a:spcBef>
              <a:spcAft>
                <a:spcPts val="0"/>
              </a:spcAft>
              <a:buClr>
                <a:srgbClr val="C3260C"/>
              </a:buClr>
              <a:buSzPts val="2600"/>
              <a:buFont typeface="Georgia"/>
              <a:buChar char="*"/>
              <a:defRPr sz="20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77189" algn="l" rtl="0">
              <a:spcBef>
                <a:spcPts val="360"/>
              </a:spcBef>
              <a:spcAft>
                <a:spcPts val="0"/>
              </a:spcAft>
              <a:buClr>
                <a:srgbClr val="C3260C"/>
              </a:buClr>
              <a:buSzPts val="2340"/>
              <a:buFont typeface="Georgia"/>
              <a:buChar char="*"/>
              <a:defRPr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60680" algn="l" rtl="0">
              <a:spcBef>
                <a:spcPts val="320"/>
              </a:spcBef>
              <a:spcAft>
                <a:spcPts val="0"/>
              </a:spcAft>
              <a:buClr>
                <a:srgbClr val="C3260C"/>
              </a:buClr>
              <a:buSzPts val="2080"/>
              <a:buFont typeface="Georgia"/>
              <a:buChar char="*"/>
              <a:defRPr sz="16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4170" algn="l" rtl="0">
              <a:spcBef>
                <a:spcPts val="300"/>
              </a:spcBef>
              <a:spcAft>
                <a:spcPts val="30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rgbClr val="FFFFFF">
                  <a:alpha val="90980"/>
                </a:srgbClr>
              </a:gs>
              <a:gs pos="37000">
                <a:srgbClr val="FFFFFF">
                  <a:alpha val="75686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3" name="Google Shape;83;p12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>
            <a:gsLst>
              <a:gs pos="0">
                <a:srgbClr val="FFFFFF">
                  <a:alpha val="88627"/>
                </a:srgbClr>
              </a:gs>
              <a:gs pos="48000">
                <a:srgbClr val="FFFFFF">
                  <a:alpha val="61960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4" name="Google Shape;84;p12"/>
          <p:cNvSpPr txBox="1"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>
            <a:gsLst>
              <a:gs pos="0">
                <a:srgbClr val="FFFFFF"/>
              </a:gs>
              <a:gs pos="28999">
                <a:srgbClr val="FFFFFF"/>
              </a:gs>
              <a:gs pos="44999">
                <a:srgbClr val="B4DCFA"/>
              </a:gs>
              <a:gs pos="55000">
                <a:srgbClr val="FFFFFF"/>
              </a:gs>
              <a:gs pos="64999">
                <a:srgbClr val="B4DCFA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5" name="Google Shape;85;p12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>
            <a:gsLst>
              <a:gs pos="0">
                <a:schemeClr val="l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6" name="Google Shape;86;p12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rgbClr val="FFFFFF">
                  <a:alpha val="91764"/>
                </a:srgbClr>
              </a:gs>
              <a:gs pos="37000">
                <a:srgbClr val="FFFFFF">
                  <a:alpha val="76862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7" name="Google Shape;87;p12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>
            <a:gsLst>
              <a:gs pos="0">
                <a:srgbClr val="FFFFFF">
                  <a:alpha val="89803"/>
                </a:srgbClr>
              </a:gs>
              <a:gs pos="48000">
                <a:srgbClr val="FFFFFF">
                  <a:alpha val="62745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8" name="Google Shape;88;p12"/>
          <p:cNvSpPr txBox="1"/>
          <p:nvPr/>
        </p:nvSpPr>
        <p:spPr>
          <a:xfrm>
            <a:off x="0" y="2652712"/>
            <a:ext cx="9144000" cy="2286000"/>
          </a:xfrm>
          <a:prstGeom prst="rect">
            <a:avLst/>
          </a:prstGeom>
          <a:gradFill>
            <a:gsLst>
              <a:gs pos="0">
                <a:srgbClr val="FFFFFF"/>
              </a:gs>
              <a:gs pos="28999">
                <a:srgbClr val="FFFFFF"/>
              </a:gs>
              <a:gs pos="44999">
                <a:srgbClr val="B4DCFA"/>
              </a:gs>
              <a:gs pos="55000">
                <a:srgbClr val="FFFFFF"/>
              </a:gs>
              <a:gs pos="64999">
                <a:srgbClr val="B4DCFA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9" name="Google Shape;89;p12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>
            <a:gsLst>
              <a:gs pos="0">
                <a:schemeClr val="lt1"/>
              </a:gs>
              <a:gs pos="54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0" name="Google Shape;90;p12"/>
          <p:cNvSpPr txBox="1"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body" idx="1"/>
          </p:nvPr>
        </p:nvSpPr>
        <p:spPr>
          <a:xfrm>
            <a:off x="1143000" y="731837"/>
            <a:ext cx="6400800" cy="3475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0210" algn="l" rtl="0">
              <a:spcBef>
                <a:spcPts val="4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  <a:defRPr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93700" algn="l" rtl="0">
              <a:spcBef>
                <a:spcPts val="400"/>
              </a:spcBef>
              <a:spcAft>
                <a:spcPts val="0"/>
              </a:spcAft>
              <a:buClr>
                <a:srgbClr val="C3260C"/>
              </a:buClr>
              <a:buSzPts val="2600"/>
              <a:buFont typeface="Georgia"/>
              <a:buChar char="*"/>
              <a:defRPr sz="20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77189" algn="l" rtl="0">
              <a:spcBef>
                <a:spcPts val="360"/>
              </a:spcBef>
              <a:spcAft>
                <a:spcPts val="0"/>
              </a:spcAft>
              <a:buClr>
                <a:srgbClr val="C3260C"/>
              </a:buClr>
              <a:buSzPts val="2340"/>
              <a:buFont typeface="Georgia"/>
              <a:buChar char="*"/>
              <a:defRPr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60680" algn="l" rtl="0">
              <a:spcBef>
                <a:spcPts val="320"/>
              </a:spcBef>
              <a:spcAft>
                <a:spcPts val="0"/>
              </a:spcAft>
              <a:buClr>
                <a:srgbClr val="C3260C"/>
              </a:buClr>
              <a:buSzPts val="2080"/>
              <a:buFont typeface="Georgia"/>
              <a:buChar char="*"/>
              <a:defRPr sz="16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4170" algn="l" rtl="0">
              <a:spcBef>
                <a:spcPts val="300"/>
              </a:spcBef>
              <a:spcAft>
                <a:spcPts val="30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rgbClr val="FFFFFF">
                  <a:alpha val="91764"/>
                </a:srgbClr>
              </a:gs>
              <a:gs pos="37000">
                <a:srgbClr val="FFFFFF">
                  <a:alpha val="76862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>
            <a:gsLst>
              <a:gs pos="0">
                <a:srgbClr val="FFFFFF">
                  <a:alpha val="89803"/>
                </a:srgbClr>
              </a:gs>
              <a:gs pos="48000">
                <a:srgbClr val="FFFFFF">
                  <a:alpha val="62745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0" y="2652712"/>
            <a:ext cx="9144000" cy="2286000"/>
          </a:xfrm>
          <a:prstGeom prst="rect">
            <a:avLst/>
          </a:prstGeom>
          <a:gradFill>
            <a:gsLst>
              <a:gs pos="0">
                <a:srgbClr val="FFFFFF"/>
              </a:gs>
              <a:gs pos="28999">
                <a:srgbClr val="FFFFFF"/>
              </a:gs>
              <a:gs pos="44999">
                <a:srgbClr val="B4DCFA"/>
              </a:gs>
              <a:gs pos="55000">
                <a:srgbClr val="FFFFFF"/>
              </a:gs>
              <a:gs pos="64999">
                <a:srgbClr val="B4DCFA"/>
              </a:gs>
              <a:gs pos="100000">
                <a:srgbClr val="FFFFF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>
            <a:gsLst>
              <a:gs pos="0">
                <a:schemeClr val="lt1"/>
              </a:gs>
              <a:gs pos="54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6" name="Google Shape;106;p14"/>
          <p:cNvSpPr txBox="1"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5888"/>
              <a:buFont typeface="Georgia"/>
              <a:buChar char="*"/>
              <a:defRPr sz="4600" b="1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4"/>
          <p:cNvSpPr txBox="1">
            <a:spLocks noGrp="1"/>
          </p:cNvSpPr>
          <p:nvPr>
            <p:ph type="body" idx="1"/>
          </p:nvPr>
        </p:nvSpPr>
        <p:spPr>
          <a:xfrm>
            <a:off x="1143000" y="731837"/>
            <a:ext cx="6400800" cy="3475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0210" algn="l" rtl="0">
              <a:spcBef>
                <a:spcPts val="4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  <a:defRPr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93700" algn="l" rtl="0">
              <a:spcBef>
                <a:spcPts val="400"/>
              </a:spcBef>
              <a:spcAft>
                <a:spcPts val="0"/>
              </a:spcAft>
              <a:buClr>
                <a:srgbClr val="C3260C"/>
              </a:buClr>
              <a:buSzPts val="2600"/>
              <a:buFont typeface="Georgia"/>
              <a:buChar char="*"/>
              <a:defRPr sz="20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77189" algn="l" rtl="0">
              <a:spcBef>
                <a:spcPts val="360"/>
              </a:spcBef>
              <a:spcAft>
                <a:spcPts val="0"/>
              </a:spcAft>
              <a:buClr>
                <a:srgbClr val="C3260C"/>
              </a:buClr>
              <a:buSzPts val="2340"/>
              <a:buFont typeface="Georgia"/>
              <a:buChar char="*"/>
              <a:defRPr sz="18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60680" algn="l" rtl="0">
              <a:spcBef>
                <a:spcPts val="320"/>
              </a:spcBef>
              <a:spcAft>
                <a:spcPts val="0"/>
              </a:spcAft>
              <a:buClr>
                <a:srgbClr val="C3260C"/>
              </a:buClr>
              <a:buSzPts val="2080"/>
              <a:buFont typeface="Georgia"/>
              <a:buChar char="*"/>
              <a:defRPr sz="16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344170" algn="l" rtl="0">
              <a:spcBef>
                <a:spcPts val="300"/>
              </a:spcBef>
              <a:spcAft>
                <a:spcPts val="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344170" algn="l" rtl="0">
              <a:spcBef>
                <a:spcPts val="300"/>
              </a:spcBef>
              <a:spcAft>
                <a:spcPts val="300"/>
              </a:spcAft>
              <a:buClr>
                <a:srgbClr val="C3260C"/>
              </a:buClr>
              <a:buSzPts val="1820"/>
              <a:buFont typeface="Georgia"/>
              <a:buChar char="*"/>
              <a:defRPr sz="1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8" name="Google Shape;108;p14"/>
          <p:cNvSpPr txBox="1">
            <a:spLocks noGrp="1"/>
          </p:cNvSpPr>
          <p:nvPr>
            <p:ph type="dt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1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09" name="Google Shape;109;p14"/>
          <p:cNvSpPr txBox="1">
            <a:spLocks noGrp="1"/>
          </p:cNvSpPr>
          <p:nvPr>
            <p:ph type="ftr" idx="11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sldNum" idx="12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Trebuchet MS"/>
              <a:buNone/>
              <a:defRPr sz="1200" b="1" i="0" u="non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>
            <a:spLocks noGrp="1"/>
          </p:cNvSpPr>
          <p:nvPr>
            <p:ph type="ctrTitle" idx="4294967295"/>
          </p:nvPr>
        </p:nvSpPr>
        <p:spPr>
          <a:xfrm>
            <a:off x="1657424" y="819858"/>
            <a:ext cx="7175351" cy="1793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6912"/>
              <a:buFont typeface="Georgia"/>
              <a:buNone/>
            </a:pPr>
            <a:r>
              <a:rPr lang="ru-RU" sz="5400" dirty="0" smtClean="0"/>
              <a:t>Форма Земли</a:t>
            </a:r>
            <a:endParaRPr dirty="0"/>
          </a:p>
        </p:txBody>
      </p:sp>
      <p:pic>
        <p:nvPicPr>
          <p:cNvPr id="124" name="Google Shape;124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1960" y="2112580"/>
            <a:ext cx="5927834" cy="40044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5"/>
          <p:cNvSpPr txBox="1">
            <a:spLocks noGrp="1"/>
          </p:cNvSpPr>
          <p:nvPr>
            <p:ph type="body" idx="1"/>
          </p:nvPr>
        </p:nvSpPr>
        <p:spPr>
          <a:xfrm>
            <a:off x="1143000" y="731837"/>
            <a:ext cx="6400800" cy="3475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18161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Постепенное появление предметов из-за горизонта, </a:t>
            </a:r>
            <a:endParaRPr/>
          </a:p>
          <a:p>
            <a:pPr marL="228600" marR="0" lvl="0" indent="-181610" algn="l" rtl="0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увеличение дальности (радиуса) видимого горизонта при поднятии, </a:t>
            </a:r>
            <a:endParaRPr/>
          </a:p>
          <a:p>
            <a:pPr marL="228600" marR="0" lvl="0" indent="-181610" algn="l" rtl="0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кругообразная форма видимого горизонта, изменение видимости звездного неба при движении по меридиану, </a:t>
            </a:r>
            <a:endParaRPr/>
          </a:p>
          <a:p>
            <a:pPr marL="228600" marR="0" lvl="0" indent="-181610" algn="l" rtl="0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освещение высоких частей предметов перед восходом и после захода солнца, </a:t>
            </a:r>
            <a:endParaRPr/>
          </a:p>
          <a:p>
            <a:pPr marL="228600" marR="0" lvl="0" indent="-181610" algn="l" rtl="0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кругосветные плавания </a:t>
            </a:r>
            <a:endParaRPr/>
          </a:p>
          <a:p>
            <a:pPr marL="228600" marR="0" lvl="0" indent="-182562" algn="l" rtl="0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None/>
            </a:pPr>
            <a:r>
              <a:rPr lang="en-US" sz="2200" b="0" i="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доказывают лишь выпуклость, а не шарообразность Земли.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 txBox="1">
            <a:spLocks noGrp="1"/>
          </p:cNvSpPr>
          <p:nvPr>
            <p:ph type="body" idx="1"/>
          </p:nvPr>
        </p:nvSpPr>
        <p:spPr>
          <a:xfrm>
            <a:off x="1143000" y="731837"/>
            <a:ext cx="6400800" cy="3475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18161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Земля, как и другие планеты Солнечной системы, имеет шарообразную форму. Её диаметр около 12 750 км. </a:t>
            </a:r>
            <a:endParaRPr/>
          </a:p>
          <a:p>
            <a:pPr marL="228600" marR="0" lvl="0" indent="-181610" algn="l" rtl="0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Человек видит лишь небольшую часть Земли, поэтому земная поверхность кажется ему плоским   кругом.</a:t>
            </a:r>
            <a:endParaRPr/>
          </a:p>
          <a:p>
            <a:pPr marL="228600" marR="0" lvl="0" indent="-181610" algn="l" rtl="0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Во времена Пифагора (VI век до н. э.) люди стали предполагать, что Земля – шар, как и другие планеты.</a:t>
            </a:r>
            <a:endParaRPr/>
          </a:p>
        </p:txBody>
      </p:sp>
      <p:pic>
        <p:nvPicPr>
          <p:cNvPr id="131" name="Google Shape;131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08175" y="4149725"/>
            <a:ext cx="5251450" cy="22844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>
            <a:spLocks noGrp="1"/>
          </p:cNvSpPr>
          <p:nvPr>
            <p:ph type="body" idx="1"/>
          </p:nvPr>
        </p:nvSpPr>
        <p:spPr>
          <a:xfrm>
            <a:off x="323850" y="568325"/>
            <a:ext cx="6400800" cy="3475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18161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Первые доказательства шарообразности Земли принадлежат древнегреческому ученому Аристотелю (IV в. до н.э.). </a:t>
            </a:r>
            <a:endParaRPr/>
          </a:p>
          <a:p>
            <a:pPr marL="228600" marR="0" lvl="0" indent="-181610" algn="l" rtl="0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К ним он относил наблюдения за лунными затмениями, во время которых тень от Земли, отбрасываемая на поверхность Луны, всегда круглая; расширение, горизонта при подъёме в вверх.</a:t>
            </a:r>
            <a:endParaRPr/>
          </a:p>
        </p:txBody>
      </p:sp>
      <p:pic>
        <p:nvPicPr>
          <p:cNvPr id="137" name="Google Shape;13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99237" y="1700212"/>
            <a:ext cx="2513012" cy="44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00337" y="4760912"/>
            <a:ext cx="1657350" cy="137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9"/>
          <p:cNvSpPr txBox="1">
            <a:spLocks noGrp="1"/>
          </p:cNvSpPr>
          <p:nvPr>
            <p:ph type="body" idx="1"/>
          </p:nvPr>
        </p:nvSpPr>
        <p:spPr>
          <a:xfrm>
            <a:off x="395287" y="333375"/>
            <a:ext cx="5730875" cy="575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18161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Первым, кто измерил величину земного шара, был древнегреческий ученый Эратосфен (III–II вв. до н. э.). </a:t>
            </a:r>
            <a:endParaRPr/>
          </a:p>
          <a:p>
            <a:pPr marL="228600" marR="0" lvl="0" indent="-181610" algn="l" rtl="0">
              <a:lnSpc>
                <a:spcPct val="90000"/>
              </a:lnSpc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Он измерил длину дуги 1° меридиана, а затем на этой основе рассчитал длину всей окружности Земли по меридиану. </a:t>
            </a:r>
            <a:endParaRPr/>
          </a:p>
          <a:p>
            <a:pPr marL="228600" marR="0" lvl="0" indent="-181610" algn="l" rtl="0">
              <a:lnSpc>
                <a:spcPct val="90000"/>
              </a:lnSpc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Она оказалась равной около 40 000 км, что близко к действительности. </a:t>
            </a:r>
            <a:endParaRPr/>
          </a:p>
          <a:p>
            <a:pPr marL="228600" marR="0" lvl="0" indent="-181610" algn="l" rtl="0">
              <a:lnSpc>
                <a:spcPct val="90000"/>
              </a:lnSpc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Таким образом, учёные Древней Греции имели в общем правильные представления о фигуре и размерах Земли.</a:t>
            </a:r>
            <a:endParaRPr/>
          </a:p>
          <a:p>
            <a:pPr marL="228600" marR="0" lvl="0" indent="-181610" algn="l" rtl="0">
              <a:lnSpc>
                <a:spcPct val="90000"/>
              </a:lnSpc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В период Средневековья, в Европе вплоть до XV-го века, многие научные представления античных народов о Земле были забыты.</a:t>
            </a:r>
            <a:endParaRPr/>
          </a:p>
        </p:txBody>
      </p:sp>
      <p:pic>
        <p:nvPicPr>
          <p:cNvPr id="144" name="Google Shape;144;p19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443662" y="1773237"/>
            <a:ext cx="2105025" cy="339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0"/>
          <p:cNvSpPr txBox="1">
            <a:spLocks noGrp="1"/>
          </p:cNvSpPr>
          <p:nvPr>
            <p:ph type="body" idx="1"/>
          </p:nvPr>
        </p:nvSpPr>
        <p:spPr>
          <a:xfrm>
            <a:off x="457200" y="476250"/>
            <a:ext cx="8229600" cy="5649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19812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3120"/>
              <a:buFont typeface="Georgia"/>
              <a:buChar char="*"/>
            </a:pPr>
            <a:r>
              <a:rPr lang="en-US" sz="24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С конца XV-го века начинается возрождение, а потом и интенсивное развитие многих наук и культуры.</a:t>
            </a:r>
            <a:endParaRPr/>
          </a:p>
          <a:p>
            <a:pPr marL="228600" marR="0" lvl="0" indent="-198120" algn="l" rtl="0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rgbClr val="C3260C"/>
              </a:buClr>
              <a:buSzPts val="3120"/>
              <a:buFont typeface="Georgia"/>
              <a:buChar char="*"/>
            </a:pPr>
            <a:r>
              <a:rPr lang="en-US" sz="24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Наступил период великих географических открытий. </a:t>
            </a:r>
            <a:endParaRPr/>
          </a:p>
          <a:p>
            <a:pPr marL="228600" marR="0" lvl="0" indent="-198120" algn="l" rtl="0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rgbClr val="C3260C"/>
              </a:buClr>
              <a:buSzPts val="3120"/>
              <a:buFont typeface="Georgia"/>
              <a:buChar char="*"/>
            </a:pPr>
            <a:r>
              <a:rPr lang="en-US" sz="24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Христофор Колумб в поисках западного пути в Индию открыл Новый Свет – Америку (1492). </a:t>
            </a:r>
            <a:endParaRPr/>
          </a:p>
          <a:p>
            <a:pPr marL="228600" marR="0" lvl="0" indent="-198120" algn="l" rtl="0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rgbClr val="C3260C"/>
              </a:buClr>
              <a:buSzPts val="3120"/>
              <a:buFont typeface="Georgia"/>
              <a:buChar char="*"/>
            </a:pPr>
            <a:r>
              <a:rPr lang="en-US" sz="24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Васко-да-Гама, обогнув Африку, проложил морской путь в Индию (1497). </a:t>
            </a:r>
            <a:endParaRPr/>
          </a:p>
          <a:p>
            <a:pPr marL="228600" marR="0" lvl="0" indent="-198120" algn="l" rtl="0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rgbClr val="C3260C"/>
              </a:buClr>
              <a:buSzPts val="3120"/>
              <a:buFont typeface="Georgia"/>
              <a:buChar char="*"/>
            </a:pPr>
            <a:r>
              <a:rPr lang="en-US" sz="24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Фернандо Магеллан и его спутники совершили первое кругосветное плавание (1519–1522 годы).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1"/>
          <p:cNvSpPr txBox="1">
            <a:spLocks noGrp="1"/>
          </p:cNvSpPr>
          <p:nvPr>
            <p:ph type="body" idx="1"/>
          </p:nvPr>
        </p:nvSpPr>
        <p:spPr>
          <a:xfrm>
            <a:off x="611187" y="822325"/>
            <a:ext cx="4032250" cy="4262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1825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2600"/>
              <a:buFont typeface="Georgia"/>
              <a:buChar char="*"/>
            </a:pPr>
            <a:r>
              <a:rPr lang="en-US" sz="2000" b="0" i="0" u="none" strike="noStrike" cap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В этот период сомнений в шарообразности Земли не было, и Землю стали изображать в виде объемной модели – глобуса. Самый первый глобус диаметром более 0,5 м был изготовлен немцем Мартином Бехаймом (1492).</a:t>
            </a:r>
            <a:endParaRPr/>
          </a:p>
          <a:p>
            <a:pPr marL="228600" marR="0" lvl="0" indent="-17463" algn="l" rtl="0">
              <a:spcBef>
                <a:spcPts val="700"/>
              </a:spcBef>
              <a:spcAft>
                <a:spcPts val="0"/>
              </a:spcAft>
              <a:buClr>
                <a:srgbClr val="C3260C"/>
              </a:buClr>
              <a:buSzPts val="2600"/>
              <a:buFont typeface="Georgia"/>
              <a:buNone/>
            </a:pPr>
            <a:endParaRPr sz="2000" b="0" i="0" u="none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55" name="Google Shape;155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00787" y="1196975"/>
            <a:ext cx="1993900" cy="3943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2"/>
          <p:cNvSpPr txBox="1">
            <a:spLocks noGrp="1"/>
          </p:cNvSpPr>
          <p:nvPr>
            <p:ph type="body" idx="1"/>
          </p:nvPr>
        </p:nvSpPr>
        <p:spPr>
          <a:xfrm>
            <a:off x="395287" y="333375"/>
            <a:ext cx="6697662" cy="597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182562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2470"/>
              <a:buFont typeface="Georgia"/>
              <a:buChar char="*"/>
            </a:pP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Представления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о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форме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Земли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продолжали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совершенствоваться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. В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конце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XVII-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го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века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на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основании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работы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Иссака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Ньютона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возникло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предположение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о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том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что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ввиду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осевого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вращения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земной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шар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должен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быть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сплюснут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у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полюсов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. </a:t>
            </a:r>
            <a:endParaRPr dirty="0"/>
          </a:p>
          <a:p>
            <a:pPr marL="228600" marR="0" lvl="0" indent="-182562" algn="l" rtl="0">
              <a:lnSpc>
                <a:spcPct val="80000"/>
              </a:lnSpc>
              <a:spcBef>
                <a:spcPts val="680"/>
              </a:spcBef>
              <a:spcAft>
                <a:spcPts val="0"/>
              </a:spcAft>
              <a:buClr>
                <a:srgbClr val="C3260C"/>
              </a:buClr>
              <a:buSzPts val="2470"/>
              <a:buFont typeface="Georgia"/>
              <a:buChar char="*"/>
            </a:pP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Шар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равномерно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сплюснутый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у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полюсов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называется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сфероидом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или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эллипсоидом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вращения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. 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У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Земли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экваториальный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радиус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на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21,4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км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длиннее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полярного</a:t>
            </a:r>
            <a:endParaRPr dirty="0"/>
          </a:p>
          <a:p>
            <a:pPr marL="228600" marR="0" lvl="0" indent="-25716" algn="l" rtl="0">
              <a:lnSpc>
                <a:spcPct val="80000"/>
              </a:lnSpc>
              <a:spcBef>
                <a:spcPts val="680"/>
              </a:spcBef>
              <a:spcAft>
                <a:spcPts val="0"/>
              </a:spcAft>
              <a:buClr>
                <a:srgbClr val="C3260C"/>
              </a:buClr>
              <a:buSzPts val="2470"/>
              <a:buFont typeface="Georgia"/>
              <a:buNone/>
            </a:pPr>
            <a:endParaRPr sz="1900" b="0" i="0" u="none" dirty="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228600" marR="0" lvl="0" indent="-25716" algn="l" rtl="0">
              <a:lnSpc>
                <a:spcPct val="80000"/>
              </a:lnSpc>
              <a:spcBef>
                <a:spcPts val="680"/>
              </a:spcBef>
              <a:spcAft>
                <a:spcPts val="0"/>
              </a:spcAft>
              <a:buClr>
                <a:srgbClr val="C3260C"/>
              </a:buClr>
              <a:buSzPts val="2470"/>
              <a:buFont typeface="Georgia"/>
              <a:buNone/>
            </a:pPr>
            <a:endParaRPr sz="1900" b="0" i="0" u="none" dirty="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228600" marR="0" lvl="0" indent="-25716" algn="l" rtl="0">
              <a:lnSpc>
                <a:spcPct val="80000"/>
              </a:lnSpc>
              <a:spcBef>
                <a:spcPts val="680"/>
              </a:spcBef>
              <a:spcAft>
                <a:spcPts val="0"/>
              </a:spcAft>
              <a:buClr>
                <a:srgbClr val="C3260C"/>
              </a:buClr>
              <a:buSzPts val="2470"/>
              <a:buFont typeface="Georgia"/>
              <a:buNone/>
            </a:pPr>
            <a:endParaRPr sz="1900" b="0" i="0" u="none" dirty="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228600" marR="0" lvl="0" indent="-25716" algn="l" rtl="0">
              <a:lnSpc>
                <a:spcPct val="80000"/>
              </a:lnSpc>
              <a:spcBef>
                <a:spcPts val="680"/>
              </a:spcBef>
              <a:spcAft>
                <a:spcPts val="0"/>
              </a:spcAft>
              <a:buClr>
                <a:srgbClr val="C3260C"/>
              </a:buClr>
              <a:buSzPts val="2470"/>
              <a:buFont typeface="Georgia"/>
              <a:buNone/>
            </a:pPr>
            <a:endParaRPr sz="1900" b="0" i="0" u="none" dirty="0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228600" marR="0" lvl="0" indent="-182562" algn="l" rtl="0">
              <a:lnSpc>
                <a:spcPct val="80000"/>
              </a:lnSpc>
              <a:spcBef>
                <a:spcPts val="680"/>
              </a:spcBef>
              <a:spcAft>
                <a:spcPts val="0"/>
              </a:spcAft>
              <a:buClr>
                <a:srgbClr val="C3260C"/>
              </a:buClr>
              <a:buSzPts val="2470"/>
              <a:buFont typeface="Georgia"/>
              <a:buChar char="*"/>
            </a:pP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Последующие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измерения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силы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тяжести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показали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что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фигура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1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Земли</a:t>
            </a:r>
            <a:r>
              <a:rPr lang="en-US" sz="1900" b="1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сложнее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 dirty="0"/>
          </a:p>
          <a:p>
            <a:pPr marL="228600" marR="0" lvl="0" indent="-182562" algn="l" rtl="0">
              <a:lnSpc>
                <a:spcPct val="80000"/>
              </a:lnSpc>
              <a:spcBef>
                <a:spcPts val="680"/>
              </a:spcBef>
              <a:spcAft>
                <a:spcPts val="0"/>
              </a:spcAft>
              <a:buClr>
                <a:srgbClr val="C3260C"/>
              </a:buClr>
              <a:buSzPts val="2470"/>
              <a:buFont typeface="Georgia"/>
              <a:buChar char="*"/>
            </a:pP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Истинная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геометрическая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фигура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Земли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была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названа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г</a:t>
            </a:r>
            <a:r>
              <a:rPr lang="en-US" sz="1900" b="0" i="1" u="none" dirty="0" err="1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е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оидом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(«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землеподобным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»).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Геоид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определяется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как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фигура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,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поверхность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которой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всюду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перпендикулярна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направлению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силы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тяжести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, т, е.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отвесу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.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Поверхность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геоида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совпадает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с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уровенной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Поверхностью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Мирового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1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океана</a:t>
            </a:r>
            <a:r>
              <a:rPr lang="en-US" sz="1900" b="0" i="1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.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Поднятия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и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опускания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геоида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над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сфероидом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r>
              <a:rPr lang="en-US" sz="1900" b="0" i="0" u="none" dirty="0" err="1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составляют</a:t>
            </a:r>
            <a:r>
              <a:rPr lang="en-US" sz="1900" b="0" i="0" u="none" dirty="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 +50...±100 м.</a:t>
            </a:r>
            <a:endParaRPr dirty="0"/>
          </a:p>
        </p:txBody>
      </p:sp>
      <p:pic>
        <p:nvPicPr>
          <p:cNvPr id="161" name="Google Shape;161;p22" descr="D:\AET\Работа\КСЕ\Рисунки\Исаак Ньютон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51725" y="115887"/>
            <a:ext cx="1571625" cy="215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9312" y="3213100"/>
            <a:ext cx="1944687" cy="19446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3"/>
          <p:cNvSpPr txBox="1">
            <a:spLocks noGrp="1"/>
          </p:cNvSpPr>
          <p:nvPr>
            <p:ph type="body" idx="1"/>
          </p:nvPr>
        </p:nvSpPr>
        <p:spPr>
          <a:xfrm>
            <a:off x="107950" y="620712"/>
            <a:ext cx="4824412" cy="554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18161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Так как разница между сфероидом и геоидом невелика, то для геодезических и картографических работ в России приняты следующие величины земного эллипсоида Ф. Н. Красовского: экваториальный радиус </a:t>
            </a:r>
            <a:r>
              <a:rPr lang="en-US" sz="2200" b="0" i="1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а </a:t>
            </a:r>
            <a:r>
              <a:rPr lang="en-US" sz="2200" b="0" i="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– 6378,2 км, полярный радиус </a:t>
            </a:r>
            <a:r>
              <a:rPr lang="en-US" sz="2200" b="0" i="1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b </a:t>
            </a:r>
            <a:r>
              <a:rPr lang="en-US" sz="2200" b="0" i="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= 6356,8 км, длина меридиана равна 40008,5 км, длина экватора 40075,7 км, площадь поверхности Земли – 510 млн. км</a:t>
            </a:r>
            <a:r>
              <a:rPr lang="en-US" sz="2200" b="0" i="0" u="none" baseline="30000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2</a:t>
            </a:r>
            <a:r>
              <a:rPr lang="en-US" sz="2200" b="0" i="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.</a:t>
            </a:r>
            <a:endParaRPr/>
          </a:p>
          <a:p>
            <a:pPr marL="228600" marR="0" lvl="0" indent="0" algn="l" rtl="0"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None/>
            </a:pPr>
            <a:endParaRPr sz="2200" b="0" i="0" u="none">
              <a:solidFill>
                <a:srgbClr val="40404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69" name="Google Shape;169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91112" y="549275"/>
            <a:ext cx="3933825" cy="238125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3"/>
          <p:cNvSpPr txBox="1"/>
          <p:nvPr/>
        </p:nvSpPr>
        <p:spPr>
          <a:xfrm>
            <a:off x="5219700" y="3148012"/>
            <a:ext cx="1714500" cy="178752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0000"/>
              </a:buClr>
              <a:buSzPts val="1100"/>
              <a:buFont typeface="Calibri"/>
              <a:buNone/>
            </a:pPr>
            <a:r>
              <a:rPr lang="en-US" sz="1100" b="1" i="0" u="none">
                <a:solidFill>
                  <a:srgbClr val="170000"/>
                </a:solidFill>
                <a:latin typeface="Calibri"/>
                <a:ea typeface="Calibri"/>
                <a:cs typeface="Calibri"/>
                <a:sym typeface="Calibri"/>
              </a:rPr>
              <a:t>Рис.  </a:t>
            </a:r>
            <a:r>
              <a:rPr lang="en-US" sz="11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1.   Форма   и   размеры   Земли: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lang="en-US" sz="11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 – поверхность   шара,  </a:t>
            </a:r>
            <a:r>
              <a:rPr lang="en-US" sz="1100" b="0" i="1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  –    </a:t>
            </a:r>
            <a:r>
              <a:rPr lang="en-US" sz="11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поверхность сфероида:    </a:t>
            </a:r>
            <a:r>
              <a:rPr lang="en-US" sz="1100" b="0" i="1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а – </a:t>
            </a:r>
            <a:r>
              <a:rPr lang="en-US" sz="11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экваториальный радиус, </a:t>
            </a:r>
            <a:r>
              <a:rPr lang="en-US" sz="1100" b="0" i="1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в – </a:t>
            </a:r>
            <a:r>
              <a:rPr lang="en-US" sz="11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полярный радиус</a:t>
            </a:r>
            <a:endParaRPr/>
          </a:p>
        </p:txBody>
      </p:sp>
      <p:sp>
        <p:nvSpPr>
          <p:cNvPr id="171" name="Google Shape;171;p23"/>
          <p:cNvSpPr txBox="1"/>
          <p:nvPr/>
        </p:nvSpPr>
        <p:spPr>
          <a:xfrm>
            <a:off x="7524750" y="3141662"/>
            <a:ext cx="1439862" cy="187166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lang="en-US" sz="1100" b="1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Рис. 2. Соотношение сфероида, геоида и земной поверхности:</a:t>
            </a:r>
            <a:r>
              <a:rPr lang="en-US" sz="11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1 - поверхность сфероида, 2 – поверхность геоида, 3 – земная поверхность: а – земная кора, б – океан.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 txBox="1">
            <a:spLocks noGrp="1"/>
          </p:cNvSpPr>
          <p:nvPr>
            <p:ph type="body" idx="1"/>
          </p:nvPr>
        </p:nvSpPr>
        <p:spPr>
          <a:xfrm>
            <a:off x="1143000" y="731837"/>
            <a:ext cx="6400800" cy="3475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18161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1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Истинная физическая поверхность Земли со всеми её горами и впадинами не совпадает с поверхностью геоида и отступает от него на несколько километров. </a:t>
            </a:r>
            <a:endParaRPr/>
          </a:p>
          <a:p>
            <a:pPr marL="228600" marR="0" lvl="0" indent="-181610" algn="l" rtl="0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>
                <a:srgbClr val="C3260C"/>
              </a:buClr>
              <a:buSzPts val="2860"/>
              <a:buFont typeface="Georgia"/>
              <a:buChar char="*"/>
            </a:pPr>
            <a:r>
              <a:rPr lang="en-US" sz="2200" b="0" i="0" u="none">
                <a:solidFill>
                  <a:srgbClr val="404040"/>
                </a:solidFill>
                <a:latin typeface="Trebuchet MS"/>
                <a:ea typeface="Trebuchet MS"/>
                <a:cs typeface="Trebuchet MS"/>
                <a:sym typeface="Trebuchet MS"/>
              </a:rPr>
              <a:t>Сила тяжести все время стремится выровнять действительную поверхность Земли, привести её в соответствие с уровенной поверхностью.</a:t>
            </a:r>
            <a:endParaRPr/>
          </a:p>
        </p:txBody>
      </p:sp>
      <p:pic>
        <p:nvPicPr>
          <p:cNvPr id="177" name="Google Shape;177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187" y="3817937"/>
            <a:ext cx="5800725" cy="268605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24"/>
          <p:cNvSpPr txBox="1"/>
          <p:nvPr/>
        </p:nvSpPr>
        <p:spPr>
          <a:xfrm>
            <a:off x="7019925" y="4011612"/>
            <a:ext cx="1800225" cy="206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Trebuchet MS"/>
              <a:buNone/>
            </a:pPr>
            <a:r>
              <a:rPr lang="en-US" sz="1600" b="0" i="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1. Мировой океан</a:t>
            </a:r>
            <a:br>
              <a:rPr lang="en-US" sz="1600" b="0" i="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1600" b="0" i="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2. Земной эллипсоид</a:t>
            </a:r>
            <a:br>
              <a:rPr lang="en-US" sz="1600" b="0" i="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1600" b="0" i="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3. Отвесные линии</a:t>
            </a:r>
            <a:br>
              <a:rPr lang="en-US" sz="1600" b="0" i="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1600" b="0" i="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4. Тело Земли</a:t>
            </a:r>
            <a:br>
              <a:rPr lang="en-US" sz="1600" b="0" i="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lang="en-US" sz="1600" b="0" i="0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5. Геоид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Воздушный поток">
  <a:themeElements>
    <a:clrScheme name="Воздушный поток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642</Words>
  <Application>Microsoft Office PowerPoint</Application>
  <PresentationFormat>Экран (4:3)</PresentationFormat>
  <Paragraphs>38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1_Воздушный поток</vt:lpstr>
      <vt:lpstr>Воздушный поток</vt:lpstr>
      <vt:lpstr>2_Воздушный поток</vt:lpstr>
      <vt:lpstr>3_Воздушный поток</vt:lpstr>
      <vt:lpstr>Форма Земли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Форма Земли</dc:title>
  <cp:lastModifiedBy>ideapad 320</cp:lastModifiedBy>
  <cp:revision>3</cp:revision>
  <dcterms:modified xsi:type="dcterms:W3CDTF">2020-12-29T16:07:29Z</dcterms:modified>
</cp:coreProperties>
</file>