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3" r:id="rId52"/>
    <p:sldId id="312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4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286D10-F27F-4917-83A7-61BCA4BF188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517DE2-E6F1-48B0-8480-75FFD876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35729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Викторина  по  литературе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7406640" cy="3429024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6 класс</a:t>
            </a:r>
          </a:p>
          <a:p>
            <a:pPr algn="ctr"/>
            <a:r>
              <a:rPr lang="ru-RU" sz="6600" i="1" u="sng" dirty="0" smtClean="0"/>
              <a:t>Повторение  изученного за год</a:t>
            </a:r>
            <a:endParaRPr lang="ru-RU" sz="6600" i="1" u="sng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За ворота </a:t>
            </a:r>
            <a:r>
              <a:rPr lang="ru-RU" sz="3200" b="1" dirty="0" smtClean="0"/>
              <a:t>башмачок, </a:t>
            </a:r>
            <a:r>
              <a:rPr lang="ru-RU" sz="3200" b="1" dirty="0" smtClean="0"/>
              <a:t>сняв с ноги </a:t>
            </a:r>
            <a:r>
              <a:rPr lang="ru-RU" sz="3200" b="1" dirty="0" smtClean="0"/>
              <a:t>бросали»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1600" b="1" i="1" dirty="0" smtClean="0"/>
              <a:t>В.А.Жуковский « Светлана»</a:t>
            </a:r>
            <a:endParaRPr lang="ru-RU" sz="1600" b="1" i="1" dirty="0"/>
          </a:p>
        </p:txBody>
      </p:sp>
      <p:pic>
        <p:nvPicPr>
          <p:cNvPr id="5" name="Содержимое 4" descr="s1200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857364"/>
            <a:ext cx="3800476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2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«Вечор </a:t>
            </a:r>
            <a:r>
              <a:rPr lang="ru-RU" sz="3200" b="1" dirty="0" smtClean="0"/>
              <a:t>, ты </a:t>
            </a:r>
            <a:r>
              <a:rPr lang="ru-RU" sz="3200" b="1" dirty="0" smtClean="0"/>
              <a:t>помнишь, </a:t>
            </a:r>
            <a:r>
              <a:rPr lang="ru-RU" sz="3200" b="1" dirty="0" smtClean="0"/>
              <a:t>вьюга злилась….</a:t>
            </a:r>
            <a:endParaRPr lang="ru-RU" sz="3200" b="1" dirty="0"/>
          </a:p>
        </p:txBody>
      </p:sp>
      <p:pic>
        <p:nvPicPr>
          <p:cNvPr id="7" name="Содержимое 6" descr="13440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78142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На мутном небе мгла </a:t>
            </a:r>
            <a:r>
              <a:rPr lang="ru-RU" b="1" dirty="0" smtClean="0"/>
              <a:t>носилась;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Л</a:t>
            </a:r>
            <a:r>
              <a:rPr lang="ru-RU" b="1" dirty="0" smtClean="0"/>
              <a:t>уна </a:t>
            </a:r>
            <a:r>
              <a:rPr lang="ru-RU" b="1" dirty="0" smtClean="0"/>
              <a:t>,как бледное </a:t>
            </a:r>
            <a:r>
              <a:rPr lang="ru-RU" b="1" dirty="0" smtClean="0"/>
              <a:t>пятно, </a:t>
            </a:r>
            <a:r>
              <a:rPr lang="ru-RU" b="1" dirty="0" smtClean="0"/>
              <a:t>с</a:t>
            </a:r>
            <a:r>
              <a:rPr lang="ru-RU" b="1" dirty="0" smtClean="0"/>
              <a:t>квозь </a:t>
            </a:r>
            <a:r>
              <a:rPr lang="ru-RU" b="1" dirty="0" smtClean="0"/>
              <a:t>тучи мрачные желтела</a:t>
            </a:r>
            <a:r>
              <a:rPr lang="ru-RU" b="1" dirty="0" smtClean="0"/>
              <a:t>, и </a:t>
            </a:r>
            <a:r>
              <a:rPr lang="ru-RU" b="1" dirty="0" smtClean="0"/>
              <a:t>ты печальная </a:t>
            </a:r>
            <a:r>
              <a:rPr lang="ru-RU" b="1" dirty="0" smtClean="0"/>
              <a:t>сидела - а нынче… </a:t>
            </a:r>
            <a:r>
              <a:rPr lang="ru-RU" b="1" dirty="0" smtClean="0"/>
              <a:t>погляди в </a:t>
            </a:r>
            <a:r>
              <a:rPr lang="ru-RU" b="1" dirty="0" smtClean="0"/>
              <a:t>окно!»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700" b="1" i="1" dirty="0" smtClean="0"/>
              <a:t>А.С.Пушкин </a:t>
            </a:r>
            <a:r>
              <a:rPr lang="ru-RU" sz="1700" b="1" i="1" dirty="0" smtClean="0"/>
              <a:t>«Зимнее утро»</a:t>
            </a:r>
          </a:p>
        </p:txBody>
      </p:sp>
      <p:pic>
        <p:nvPicPr>
          <p:cNvPr id="7" name="Содержимое 6" descr="11643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65760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3 вопрос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sz="3200" b="1" dirty="0" smtClean="0"/>
              <a:t>Разбуди </a:t>
            </a:r>
            <a:r>
              <a:rPr lang="ru-RU" sz="3200" b="1" dirty="0" smtClean="0"/>
              <a:t>меня завтра рано…</a:t>
            </a:r>
            <a:endParaRPr lang="ru-RU" sz="3200" b="1" dirty="0"/>
          </a:p>
        </p:txBody>
      </p:sp>
      <p:pic>
        <p:nvPicPr>
          <p:cNvPr id="5" name="Содержимое 4" descr="k3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785926"/>
            <a:ext cx="3657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 моя терпеливая мать!</a:t>
            </a:r>
          </a:p>
          <a:p>
            <a:pPr>
              <a:buNone/>
            </a:pPr>
            <a:r>
              <a:rPr lang="ru-RU" b="1" dirty="0" smtClean="0"/>
              <a:t>Я пойду за дорожным</a:t>
            </a:r>
          </a:p>
          <a:p>
            <a:pPr>
              <a:buNone/>
            </a:pPr>
            <a:r>
              <a:rPr lang="ru-RU" b="1" dirty="0" smtClean="0"/>
              <a:t>курганом дорогого гостя </a:t>
            </a:r>
            <a:r>
              <a:rPr lang="ru-RU" b="1" dirty="0" smtClean="0"/>
              <a:t>встречать»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700" b="1" i="1" dirty="0" smtClean="0"/>
              <a:t>С.А.Есенин «Разбуди меня завтра рано»</a:t>
            </a:r>
            <a:endParaRPr lang="ru-RU" sz="1700" b="1" i="1" dirty="0"/>
          </a:p>
        </p:txBody>
      </p:sp>
      <p:pic>
        <p:nvPicPr>
          <p:cNvPr id="5" name="Содержимое 4" descr="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785926"/>
            <a:ext cx="365760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4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«Белеет </a:t>
            </a:r>
            <a:r>
              <a:rPr lang="ru-RU" b="1" dirty="0" smtClean="0"/>
              <a:t>парус одинокий…</a:t>
            </a:r>
            <a:endParaRPr lang="ru-RU" b="1" dirty="0"/>
          </a:p>
        </p:txBody>
      </p:sp>
      <p:pic>
        <p:nvPicPr>
          <p:cNvPr id="5" name="Содержимое 4" descr="s1200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3657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 тумане моря голубом </a:t>
            </a:r>
            <a:r>
              <a:rPr lang="ru-RU" b="1" dirty="0" smtClean="0"/>
              <a:t>!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Что ищет он в стране далекой? Что кинул он в краю родном</a:t>
            </a:r>
            <a:r>
              <a:rPr lang="ru-RU" b="1" dirty="0" smtClean="0"/>
              <a:t>?»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700" b="1" i="1" dirty="0" smtClean="0"/>
              <a:t>М.Ю.Лермонтов « Парус»</a:t>
            </a:r>
          </a:p>
        </p:txBody>
      </p:sp>
      <p:pic>
        <p:nvPicPr>
          <p:cNvPr id="5" name="Содержимое 4" descr="5986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6576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5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«Утро </a:t>
            </a:r>
            <a:r>
              <a:rPr lang="ru-RU" sz="3200" b="1" dirty="0" smtClean="0"/>
              <a:t>туманное, утро седое …</a:t>
            </a:r>
            <a:endParaRPr lang="ru-RU" sz="3200" b="1" dirty="0"/>
          </a:p>
        </p:txBody>
      </p:sp>
      <p:pic>
        <p:nvPicPr>
          <p:cNvPr id="5" name="Содержимое 4" descr="706040_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4000496" cy="4398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Нивы </a:t>
            </a:r>
            <a:r>
              <a:rPr lang="ru-RU" b="1" dirty="0" smtClean="0"/>
              <a:t>печальные, </a:t>
            </a:r>
            <a:r>
              <a:rPr lang="ru-RU" b="1" dirty="0" smtClean="0"/>
              <a:t>снегом покрытые. Нехотя вспомнишь и время былое,</a:t>
            </a:r>
          </a:p>
          <a:p>
            <a:pPr>
              <a:buNone/>
            </a:pPr>
            <a:r>
              <a:rPr lang="ru-RU" b="1" dirty="0" smtClean="0"/>
              <a:t>   вспомнишь и лица,</a:t>
            </a:r>
          </a:p>
          <a:p>
            <a:pPr>
              <a:buNone/>
            </a:pPr>
            <a:r>
              <a:rPr lang="ru-RU" b="1" dirty="0" smtClean="0"/>
              <a:t>    давно </a:t>
            </a:r>
            <a:r>
              <a:rPr lang="ru-RU" b="1" dirty="0" smtClean="0"/>
              <a:t>позабытые</a:t>
            </a:r>
            <a:r>
              <a:rPr lang="ru-RU" dirty="0" smtClean="0"/>
              <a:t>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b="1" i="1" dirty="0" smtClean="0"/>
              <a:t>И.С .Тургенев « В дороге»</a:t>
            </a:r>
            <a:endParaRPr lang="ru-RU" sz="1600" b="1" i="1" dirty="0"/>
          </a:p>
        </p:txBody>
      </p:sp>
      <p:pic>
        <p:nvPicPr>
          <p:cNvPr id="5" name="Содержимое 4" descr="s1200 (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657600" cy="4990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6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«В </a:t>
            </a:r>
            <a:r>
              <a:rPr lang="ru-RU" sz="3200" b="1" dirty="0" smtClean="0"/>
              <a:t>полном разгаре страда деревенская…</a:t>
            </a:r>
            <a:endParaRPr lang="ru-RU" sz="3200" b="1" dirty="0"/>
          </a:p>
        </p:txBody>
      </p:sp>
      <p:pic>
        <p:nvPicPr>
          <p:cNvPr id="5" name="Содержимое 4" descr="1472933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4211" y="1524000"/>
            <a:ext cx="3622878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I </a:t>
            </a:r>
            <a:r>
              <a:rPr lang="ru-RU" sz="4400" b="1" i="1" dirty="0" smtClean="0">
                <a:solidFill>
                  <a:srgbClr val="FF0000"/>
                </a:solidFill>
              </a:rPr>
              <a:t>тур </a:t>
            </a:r>
            <a:r>
              <a:rPr lang="ru-RU" sz="4400" dirty="0" smtClean="0"/>
              <a:t>«</a:t>
            </a:r>
            <a:r>
              <a:rPr lang="ru-RU" sz="4400" dirty="0" smtClean="0"/>
              <a:t>М</a:t>
            </a:r>
            <a:r>
              <a:rPr lang="ru-RU" sz="4400" dirty="0" smtClean="0"/>
              <a:t>ифология </a:t>
            </a:r>
            <a:r>
              <a:rPr lang="ru-RU" sz="4400" dirty="0" smtClean="0"/>
              <a:t>и устное народное </a:t>
            </a:r>
            <a:r>
              <a:rPr lang="ru-RU" sz="4400" dirty="0" smtClean="0"/>
              <a:t>творчество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5" name="Содержимое 4" descr="s1200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000240"/>
            <a:ext cx="3657600" cy="37444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ответ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/>
              <a:t> Доля ты</a:t>
            </a:r>
            <a:r>
              <a:rPr lang="ru-RU" sz="3200" b="1" dirty="0" smtClean="0"/>
              <a:t>! - </a:t>
            </a:r>
            <a:r>
              <a:rPr lang="ru-RU" sz="3200" b="1" dirty="0" smtClean="0"/>
              <a:t>русская долюшка женская!</a:t>
            </a:r>
          </a:p>
          <a:p>
            <a:pPr>
              <a:buNone/>
            </a:pPr>
            <a:r>
              <a:rPr lang="ru-RU" sz="3200" b="1" dirty="0" smtClean="0"/>
              <a:t>Вряд ли  труднее </a:t>
            </a:r>
            <a:r>
              <a:rPr lang="ru-RU" sz="3200" b="1" dirty="0" smtClean="0"/>
              <a:t>сыскать».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1900" b="1" i="1" dirty="0" smtClean="0"/>
              <a:t>Н.А.Некрасов « В полном разгаре страда деревенская»</a:t>
            </a:r>
            <a:endParaRPr lang="ru-RU" sz="1900" b="1" i="1" dirty="0"/>
          </a:p>
        </p:txBody>
      </p:sp>
      <p:pic>
        <p:nvPicPr>
          <p:cNvPr id="5" name="Содержимое 4" descr="382095_10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54944" y="1524000"/>
            <a:ext cx="3301412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7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«Не  </a:t>
            </a:r>
            <a:r>
              <a:rPr lang="ru-RU" b="1" dirty="0" smtClean="0"/>
              <a:t>видно </a:t>
            </a:r>
            <a:r>
              <a:rPr lang="ru-RU" b="1" dirty="0" smtClean="0"/>
              <a:t>птиц. </a:t>
            </a:r>
            <a:r>
              <a:rPr lang="ru-RU" b="1" dirty="0" smtClean="0"/>
              <a:t>Покорно чахнет…</a:t>
            </a:r>
            <a:endParaRPr lang="ru-RU" b="1" dirty="0"/>
          </a:p>
        </p:txBody>
      </p:sp>
      <p:pic>
        <p:nvPicPr>
          <p:cNvPr id="5" name="Содержимое 4" descr="ohotnik-s-borzymi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85762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Лес, опустевший и </a:t>
            </a:r>
            <a:r>
              <a:rPr lang="ru-RU" b="1" dirty="0" err="1" smtClean="0"/>
              <a:t>больной.Грибы</a:t>
            </a:r>
            <a:r>
              <a:rPr lang="ru-RU" b="1" dirty="0" smtClean="0"/>
              <a:t> </a:t>
            </a:r>
            <a:r>
              <a:rPr lang="ru-RU" b="1" dirty="0" smtClean="0"/>
              <a:t>сошли ,но крепко пахнет в оврагах сыростью </a:t>
            </a:r>
            <a:r>
              <a:rPr lang="ru-RU" b="1" dirty="0" smtClean="0"/>
              <a:t>грибной»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600" b="1" i="1" dirty="0" smtClean="0"/>
              <a:t>И.А.Бунин «Не видно птиц. покорно чахнет»</a:t>
            </a:r>
            <a:endParaRPr lang="ru-RU" sz="1600" b="1" i="1" dirty="0"/>
          </a:p>
        </p:txBody>
      </p:sp>
      <p:pic>
        <p:nvPicPr>
          <p:cNvPr id="5" name="Содержимое 4" descr="s1200 (8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58" y="1928802"/>
            <a:ext cx="4214842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тур </a:t>
            </a:r>
            <a:r>
              <a:rPr lang="ru-RU" dirty="0" smtClean="0"/>
              <a:t>«Кто </a:t>
            </a:r>
            <a:r>
              <a:rPr lang="ru-RU" dirty="0" smtClean="0"/>
              <a:t> </a:t>
            </a:r>
            <a:r>
              <a:rPr lang="ru-RU" dirty="0" smtClean="0"/>
              <a:t>это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4" name="Содержимое 3" descr="поэ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912" y="1447800"/>
            <a:ext cx="719772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1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AutoNum type="arabicParenR"/>
            </a:pPr>
            <a:r>
              <a:rPr lang="ru-RU" b="1" i="1" dirty="0" smtClean="0"/>
              <a:t>Родился в 1711 году в </a:t>
            </a:r>
            <a:r>
              <a:rPr lang="ru-RU" b="1" i="1" dirty="0" smtClean="0"/>
              <a:t>д. </a:t>
            </a:r>
            <a:r>
              <a:rPr lang="ru-RU" b="1" i="1" dirty="0" err="1" smtClean="0"/>
              <a:t>Мишанинской</a:t>
            </a:r>
            <a:r>
              <a:rPr lang="ru-RU" b="1" i="1" dirty="0" smtClean="0"/>
              <a:t> </a:t>
            </a:r>
            <a:r>
              <a:rPr lang="ru-RU" b="1" i="1" dirty="0" smtClean="0"/>
              <a:t>Архангельской  </a:t>
            </a:r>
            <a:r>
              <a:rPr lang="ru-RU" b="1" i="1" dirty="0" smtClean="0"/>
              <a:t>губернии.</a:t>
            </a:r>
          </a:p>
          <a:p>
            <a:pPr marL="596646" indent="-514350">
              <a:buAutoNum type="arabicParenR"/>
            </a:pPr>
            <a:r>
              <a:rPr lang="ru-RU" b="1" i="1" dirty="0" smtClean="0"/>
              <a:t>Он страстно любил науку.</a:t>
            </a:r>
          </a:p>
          <a:p>
            <a:pPr marL="596646" indent="-514350">
              <a:buAutoNum type="arabicParenR"/>
            </a:pPr>
            <a:r>
              <a:rPr lang="ru-RU" b="1" i="1" dirty="0" smtClean="0"/>
              <a:t>В совершенстве владел 11-ю языками.</a:t>
            </a:r>
          </a:p>
          <a:p>
            <a:pPr marL="596646" indent="-514350">
              <a:buAutoNum type="arabicParenR"/>
            </a:pPr>
            <a:r>
              <a:rPr lang="ru-RU" b="1" i="1" dirty="0" smtClean="0"/>
              <a:t>Б</a:t>
            </a:r>
            <a:r>
              <a:rPr lang="ru-RU" b="1" i="1" dirty="0" smtClean="0"/>
              <a:t>ыл </a:t>
            </a:r>
            <a:r>
              <a:rPr lang="ru-RU" b="1" i="1" dirty="0" smtClean="0"/>
              <a:t>основателем первого университета в России в 1755 г., который назван его именем.</a:t>
            </a:r>
          </a:p>
          <a:p>
            <a:pPr marL="596646" indent="-514350">
              <a:buAutoNum type="arabicParenR"/>
            </a:pPr>
            <a:r>
              <a:rPr lang="ru-RU" b="1" i="1" dirty="0" smtClean="0"/>
              <a:t>«Кузнечик дорогой , коль много ты блажен …» </a:t>
            </a:r>
            <a:r>
              <a:rPr lang="ru-RU" b="1" i="1" dirty="0" smtClean="0"/>
              <a:t>- этот </a:t>
            </a:r>
            <a:r>
              <a:rPr lang="ru-RU" b="1" i="1" dirty="0" smtClean="0"/>
              <a:t>стих он сочинил по дороге в Петергоф.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ответ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71736" y="928670"/>
            <a:ext cx="3810000" cy="128588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Михаил  Васильевич Ломоносов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ломоносов  м в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929354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dirty="0" smtClean="0"/>
              <a:t>                          2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Родился в 1809 г. </a:t>
            </a:r>
            <a:r>
              <a:rPr lang="ru-RU" sz="2800" b="1" i="1" dirty="0" smtClean="0"/>
              <a:t>в </a:t>
            </a:r>
            <a:r>
              <a:rPr lang="ru-RU" sz="2800" b="1" i="1" dirty="0" smtClean="0"/>
              <a:t>небольшом хуторе Великие Сорочинцы ,Полтавской губернии 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В детстве и в студенческие годы его любимым писателем был А.С.Пушкин.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В школе учился плоховато, но особенно 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не давались иностранные языки.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При жизни он страдал </a:t>
            </a:r>
            <a:r>
              <a:rPr lang="ru-RU" sz="2800" b="1" i="1" dirty="0" err="1" smtClean="0"/>
              <a:t>тафефобией</a:t>
            </a:r>
            <a:r>
              <a:rPr lang="ru-RU" sz="2800" b="1" i="1" dirty="0" smtClean="0"/>
              <a:t> - страхом  погребения заживо 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Незадолго  до смерти он сжег свою рукопись </a:t>
            </a:r>
            <a:r>
              <a:rPr lang="en-US" sz="2800" b="1" i="1" dirty="0" smtClean="0"/>
              <a:t>II </a:t>
            </a:r>
            <a:r>
              <a:rPr lang="ru-RU" sz="2800" b="1" i="1" dirty="0" smtClean="0"/>
              <a:t>тома «Мертвые души».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810000" cy="11620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14546" y="785794"/>
            <a:ext cx="3810000" cy="131967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Николай Васильевич Гоголь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гого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92948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3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 родился в 1828 г. в Ясной поляне в Тульской губернии.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Был участником</a:t>
            </a:r>
            <a:r>
              <a:rPr lang="ru-RU" b="1" i="1" dirty="0" smtClean="0"/>
              <a:t> </a:t>
            </a:r>
            <a:r>
              <a:rPr lang="ru-RU" b="1" i="1" dirty="0" smtClean="0"/>
              <a:t>Крымской </a:t>
            </a:r>
            <a:r>
              <a:rPr lang="ru-RU" b="1" i="1" dirty="0" smtClean="0"/>
              <a:t>войны.</a:t>
            </a: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 имел титул графа.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Первое свое произведение он написал в 24 года. «Детство».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Вместо нательного креста он носил на шее медальон с изображением своего любимого писателя Жан-Жака Руссо.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3810000" cy="11620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ответ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627784" y="1124744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Лев Николаевич Толстой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олст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33600"/>
            <a:ext cx="821537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63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Сколько         подвигов совершил Геракл ?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12 подвигов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4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Родился в 186</a:t>
            </a:r>
            <a:r>
              <a:rPr lang="ru-RU" sz="3600" b="1" i="1" dirty="0" smtClean="0"/>
              <a:t>0 </a:t>
            </a:r>
            <a:r>
              <a:rPr lang="ru-RU" b="1" i="1" dirty="0" smtClean="0"/>
              <a:t>году, в г.Таганроге ,в семье купца.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Детство его прошло в церковных праздниках и в церковном хоре.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По образованию он был врачом.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 очень любил природу , писал о ней так , как пишут о живом существе.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У него было более 5</a:t>
            </a:r>
            <a:r>
              <a:rPr lang="ru-RU" sz="3600" b="1" i="1" dirty="0" smtClean="0"/>
              <a:t>0 </a:t>
            </a:r>
            <a:r>
              <a:rPr lang="ru-RU" b="1" i="1" dirty="0" err="1" smtClean="0"/>
              <a:t>псевдонимов,но</a:t>
            </a:r>
            <a:r>
              <a:rPr lang="ru-RU" b="1" i="1" dirty="0" smtClean="0"/>
              <a:t> самый знаменитый псевдоним был Антоша </a:t>
            </a:r>
            <a:r>
              <a:rPr lang="ru-RU" b="1" i="1" dirty="0" err="1" smtClean="0"/>
              <a:t>Чехонте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14546" y="785794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Антон Павлович Чехов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чех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00240"/>
            <a:ext cx="4857784" cy="485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5 вопрос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 родился в 1799 году </a:t>
            </a:r>
            <a:r>
              <a:rPr lang="ru-RU" b="1" i="1" dirty="0" smtClean="0"/>
              <a:t>в г.Москве.</a:t>
            </a: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Любимое занятие в детстве было чтение , несколько своих стихов он посвятил любимой няне-Арине Родионовне.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Его предок был африканец Абрам Петрович Ганнибал.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Его страстью были карточные игры.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 очень любил осень.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 участвовал в 29 дуэлях , даже получил прозвище «Дуэлянт». В итоге он погиб на </a:t>
            </a:r>
            <a:r>
              <a:rPr lang="ru-RU" b="1" i="1" dirty="0" smtClean="0"/>
              <a:t>дуэли.</a:t>
            </a: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3810000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ответ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643174" y="1214422"/>
            <a:ext cx="3810000" cy="84642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Александр Сергеевич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Пушкин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origina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500726" cy="471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6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ru-RU" sz="2800" dirty="0" smtClean="0"/>
              <a:t>1</a:t>
            </a:r>
            <a:r>
              <a:rPr lang="ru-RU" sz="2800" b="1" i="1" dirty="0" smtClean="0"/>
              <a:t>) Он родился в 1821 </a:t>
            </a:r>
            <a:r>
              <a:rPr lang="ru-RU" sz="2800" b="1" i="1" dirty="0" smtClean="0"/>
              <a:t>г.в богатой  </a:t>
            </a:r>
            <a:r>
              <a:rPr lang="ru-RU" sz="2800" b="1" i="1" dirty="0" smtClean="0"/>
              <a:t>дворянской </a:t>
            </a:r>
            <a:r>
              <a:rPr lang="ru-RU" sz="2800" b="1" i="1" dirty="0" smtClean="0"/>
              <a:t>семье</a:t>
            </a:r>
            <a:r>
              <a:rPr lang="ru-RU" sz="2800" b="1" i="1" dirty="0" smtClean="0"/>
              <a:t>.</a:t>
            </a:r>
          </a:p>
          <a:p>
            <a:pPr marL="596646" indent="-514350">
              <a:buNone/>
            </a:pPr>
            <a:r>
              <a:rPr lang="ru-RU" sz="2800" b="1" i="1" dirty="0" smtClean="0"/>
              <a:t>2)В молодости был легкомысленным,</a:t>
            </a:r>
          </a:p>
          <a:p>
            <a:pPr marL="596646" indent="-514350">
              <a:buNone/>
            </a:pPr>
            <a:r>
              <a:rPr lang="ru-RU" sz="2800" b="1" i="1" dirty="0" smtClean="0"/>
              <a:t>        безответственным, плохо учился.</a:t>
            </a:r>
          </a:p>
          <a:p>
            <a:pPr marL="596646" indent="-514350">
              <a:buNone/>
            </a:pPr>
            <a:r>
              <a:rPr lang="ru-RU" sz="2800" b="1" i="1" dirty="0" smtClean="0"/>
              <a:t>3)В детстве писатель очень любил мать, а к отцу он относился с презрением </a:t>
            </a:r>
            <a:r>
              <a:rPr lang="ru-RU" sz="2800" b="1" i="1" dirty="0" smtClean="0"/>
              <a:t>из-за </a:t>
            </a:r>
            <a:r>
              <a:rPr lang="ru-RU" sz="2800" b="1" i="1" dirty="0" smtClean="0"/>
              <a:t>отцовской жестокости.</a:t>
            </a:r>
          </a:p>
          <a:p>
            <a:pPr marL="596646" indent="-514350">
              <a:buNone/>
            </a:pPr>
            <a:r>
              <a:rPr lang="ru-RU" sz="2800" b="1" i="1" dirty="0" smtClean="0"/>
              <a:t>4)В своем творчестве 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часто отображал жизнь  крестьян , их страдания .</a:t>
            </a:r>
          </a:p>
          <a:p>
            <a:pPr marL="596646" indent="-514350">
              <a:buNone/>
            </a:pPr>
            <a:r>
              <a:rPr lang="ru-RU" sz="2800" b="1" i="1" dirty="0" smtClean="0"/>
              <a:t>5)Унаследовал от отца страсть к картам.</a:t>
            </a:r>
          </a:p>
          <a:p>
            <a:pPr marL="596646" indent="-514350">
              <a:buNone/>
            </a:pPr>
            <a:r>
              <a:rPr lang="ru-RU" sz="2800" b="1" i="1" dirty="0" smtClean="0"/>
              <a:t>6)Он очень любил охотиться.</a:t>
            </a:r>
          </a:p>
          <a:p>
            <a:pPr marL="596646" indent="-514350">
              <a:buFont typeface="+mj-lt"/>
              <a:buAutoNum type="arabicParenR"/>
            </a:pP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ответ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488" y="1285860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Николай Алексеевич Некрасов</a:t>
            </a:r>
            <a:endParaRPr lang="ru-RU" sz="2400" b="1" i="1" dirty="0"/>
          </a:p>
        </p:txBody>
      </p:sp>
      <p:pic>
        <p:nvPicPr>
          <p:cNvPr id="5" name="Содержимое 4" descr="некрас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33600"/>
            <a:ext cx="607223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7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Родился в 1895 г.в семье крестьян ,в деревне Константиново , </a:t>
            </a:r>
            <a:r>
              <a:rPr lang="ru-RU" b="1" i="1" dirty="0" smtClean="0"/>
              <a:t>Рязанской губернии </a:t>
            </a:r>
            <a:r>
              <a:rPr lang="ru-RU" b="1" i="1" dirty="0" smtClean="0"/>
              <a:t>,воспитывался дедом.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Первый свой стих написал в 9 лет.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 своих произведениях </a:t>
            </a:r>
            <a:r>
              <a:rPr lang="ru-RU" b="1" i="1" dirty="0" smtClean="0"/>
              <a:t> </a:t>
            </a:r>
            <a:r>
              <a:rPr lang="ru-RU" b="1" i="1" dirty="0" smtClean="0"/>
              <a:t>уделял большое внимание природе</a:t>
            </a:r>
            <a:r>
              <a:rPr lang="ru-RU" b="1" i="1" dirty="0" smtClean="0"/>
              <a:t>, человеческим </a:t>
            </a:r>
            <a:r>
              <a:rPr lang="ru-RU" b="1" i="1" dirty="0" smtClean="0"/>
              <a:t>качествам.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 его судьбе были такие женщины, </a:t>
            </a:r>
            <a:r>
              <a:rPr lang="ru-RU" b="1" i="1" dirty="0" smtClean="0"/>
              <a:t>как </a:t>
            </a:r>
            <a:r>
              <a:rPr lang="ru-RU" b="1" i="1" dirty="0" smtClean="0"/>
              <a:t>артистка Зинаида </a:t>
            </a:r>
            <a:r>
              <a:rPr lang="ru-RU" b="1" i="1" dirty="0" err="1" smtClean="0"/>
              <a:t>Райх</a:t>
            </a:r>
            <a:r>
              <a:rPr lang="ru-RU" b="1" i="1" dirty="0" smtClean="0"/>
              <a:t>, танцовщица </a:t>
            </a:r>
            <a:r>
              <a:rPr lang="ru-RU" b="1" i="1" dirty="0" err="1" smtClean="0"/>
              <a:t>Айседора</a:t>
            </a:r>
            <a:r>
              <a:rPr lang="ru-RU" b="1" i="1" dirty="0" smtClean="0"/>
              <a:t> 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Дункан,внучка</a:t>
            </a:r>
            <a:r>
              <a:rPr lang="ru-RU" b="1" i="1" dirty="0" smtClean="0"/>
              <a:t> </a:t>
            </a:r>
            <a:r>
              <a:rPr lang="ru-RU" b="1" i="1" dirty="0" smtClean="0"/>
              <a:t>Л.Н.Толстого Софья </a:t>
            </a:r>
            <a:r>
              <a:rPr lang="ru-RU" b="1" i="1" dirty="0" smtClean="0"/>
              <a:t>Андреевна Бернс.</a:t>
            </a: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28 декабря  1925 г.его нашли </a:t>
            </a:r>
            <a:r>
              <a:rPr lang="ru-RU" b="1" i="1" dirty="0" smtClean="0"/>
              <a:t>повешенным </a:t>
            </a:r>
            <a:r>
              <a:rPr lang="ru-RU" b="1" i="1" dirty="0" smtClean="0"/>
              <a:t>в </a:t>
            </a:r>
            <a:r>
              <a:rPr lang="ru-RU" b="1" i="1" dirty="0" smtClean="0"/>
              <a:t> одной из ленинградских гостиниц.</a:t>
            </a: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810000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00298" y="1214422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Сергей Александрович Есенин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5215458" cy="4572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8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498080" cy="4800600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Родился в 1870 г.в Пензенской губернии . Его отец был потомственным дворянином ,а мать была из семейства татарских князей 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Любил писать рассказы о животных ,о жизни народа.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Обладал сверхтонким </a:t>
            </a:r>
            <a:r>
              <a:rPr lang="ru-RU" sz="2800" b="1" i="1" dirty="0" err="1" smtClean="0"/>
              <a:t>обонянием,что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приводило в восхищение парфюмеров.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Своими учителями он считал Чехова и Толстого.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В 1918 г.лично встречался с Лениным.</a:t>
            </a:r>
          </a:p>
          <a:p>
            <a:pPr marL="596646" indent="-514350">
              <a:buFont typeface="+mj-lt"/>
              <a:buAutoNum type="arabicParenR"/>
            </a:pPr>
            <a:r>
              <a:rPr lang="ru-RU" sz="2800" b="1" i="1" dirty="0" smtClean="0"/>
              <a:t>П</a:t>
            </a:r>
            <a:r>
              <a:rPr lang="ru-RU" sz="2800" b="1" i="1" dirty="0" smtClean="0"/>
              <a:t>ознал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более 20 профессий.</a:t>
            </a:r>
          </a:p>
          <a:p>
            <a:pPr marL="596646" indent="-514350">
              <a:buFont typeface="+mj-lt"/>
              <a:buAutoNum type="arabicParenR"/>
            </a:pPr>
            <a:endParaRPr lang="ru-RU" sz="2800" b="1" i="1" dirty="0" smtClean="0"/>
          </a:p>
          <a:p>
            <a:pPr marL="596646" indent="-514350">
              <a:buNone/>
            </a:pPr>
            <a:endParaRPr lang="ru-RU" sz="2800" b="1" i="1" dirty="0" smtClean="0"/>
          </a:p>
          <a:p>
            <a:pPr marL="596646" indent="-514350">
              <a:buFont typeface="+mj-lt"/>
              <a:buAutoNum type="arabicParenR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3714776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928926" y="1214422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Алексей Иванович Куприн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упр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33600"/>
            <a:ext cx="464347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2 вопрос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142984"/>
            <a:ext cx="3657600" cy="4663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Какой был второй  подвиг Геракла?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ответ :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битва с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ернейской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гидрой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ar7svpkxlsts-statuia-gerak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9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Поэтесса родилась в 1889 г. Недалеко от Одессы ,в семье морского инженера.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Ее отец не верил в ее талант и запретил ставить под стихами ее подлинную фамилию-Горенко.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Она была очень </a:t>
            </a:r>
            <a:r>
              <a:rPr lang="ru-RU" b="1" i="1" dirty="0" err="1" smtClean="0"/>
              <a:t>худой,из-за</a:t>
            </a:r>
            <a:r>
              <a:rPr lang="ru-RU" b="1" i="1" dirty="0" smtClean="0"/>
              <a:t> чего ее в молодости дразнили «мумией».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«</a:t>
            </a:r>
            <a:r>
              <a:rPr lang="ru-RU" b="1" i="1" dirty="0" smtClean="0"/>
              <a:t>Муж в могиле</a:t>
            </a:r>
            <a:r>
              <a:rPr lang="ru-RU" b="1" i="1" dirty="0" smtClean="0"/>
              <a:t>, сын </a:t>
            </a:r>
            <a:r>
              <a:rPr lang="ru-RU" b="1" i="1" dirty="0" smtClean="0"/>
              <a:t>в тюрьме</a:t>
            </a:r>
            <a:r>
              <a:rPr lang="ru-RU" b="1" i="1" dirty="0" smtClean="0"/>
              <a:t>, помолитесь </a:t>
            </a:r>
            <a:r>
              <a:rPr lang="ru-RU" b="1" i="1" dirty="0" smtClean="0"/>
              <a:t>обо мне</a:t>
            </a:r>
            <a:r>
              <a:rPr lang="ru-RU" b="1" i="1" dirty="0" smtClean="0"/>
              <a:t>»,-</a:t>
            </a:r>
            <a:r>
              <a:rPr lang="ru-RU" b="1" i="1" dirty="0" smtClean="0"/>
              <a:t>описывает она в стихах свою судьбу.</a:t>
            </a:r>
          </a:p>
          <a:p>
            <a:pPr marL="596646" indent="-514350">
              <a:buFont typeface="+mj-lt"/>
              <a:buAutoNum type="arabicParenR"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3810000" cy="11620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ответ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488" y="1214422"/>
            <a:ext cx="3810000" cy="6985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Анна Андреевна Ахматова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1200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3" y="2133600"/>
            <a:ext cx="471490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IV</a:t>
            </a:r>
            <a:r>
              <a:rPr lang="en-US" b="1" i="1" dirty="0" smtClean="0"/>
              <a:t> </a:t>
            </a:r>
            <a:r>
              <a:rPr lang="ru-RU" b="1" i="1" dirty="0" smtClean="0"/>
              <a:t>тур </a:t>
            </a:r>
            <a:r>
              <a:rPr lang="ru-RU" b="1" i="1" dirty="0" smtClean="0"/>
              <a:t>«</a:t>
            </a:r>
            <a:r>
              <a:rPr lang="ru-RU" b="1" i="1" dirty="0" smtClean="0"/>
              <a:t> </a:t>
            </a:r>
            <a:r>
              <a:rPr lang="ru-RU" b="1" i="1" dirty="0" smtClean="0"/>
              <a:t>Узнай </a:t>
            </a:r>
            <a:r>
              <a:rPr lang="ru-RU" b="1" i="1" dirty="0" smtClean="0"/>
              <a:t>автора произведения»</a:t>
            </a:r>
            <a:endParaRPr lang="ru-RU" b="1" i="1" dirty="0"/>
          </a:p>
        </p:txBody>
      </p:sp>
      <p:pic>
        <p:nvPicPr>
          <p:cNvPr id="4" name="Содержимое 3" descr="kniga-otkrovenija-ioanna-bogosl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8072462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1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Кто написал </a:t>
            </a:r>
            <a:r>
              <a:rPr lang="ru-RU" b="1" i="1" dirty="0" smtClean="0"/>
              <a:t>рассказ </a:t>
            </a:r>
            <a:r>
              <a:rPr lang="ru-RU" b="1" i="1" dirty="0" smtClean="0"/>
              <a:t>«Бедные </a:t>
            </a:r>
            <a:r>
              <a:rPr lang="ru-RU" b="1" i="1" dirty="0" smtClean="0"/>
              <a:t>люди»?</a:t>
            </a:r>
          </a:p>
          <a:p>
            <a:pPr>
              <a:buNone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А.С.Пушкин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В.Г.Короленко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Л.Н.Толстой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Л.Н.Толстой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86a6236b6133a200cbaaf9c4bac9efc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7514" y="1524000"/>
            <a:ext cx="3396271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2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Кто </a:t>
            </a:r>
            <a:r>
              <a:rPr lang="ru-RU" b="1" i="1" dirty="0" smtClean="0"/>
              <a:t>автор </a:t>
            </a:r>
            <a:r>
              <a:rPr lang="ru-RU" b="1" i="1" dirty="0" smtClean="0"/>
              <a:t> повести </a:t>
            </a:r>
            <a:r>
              <a:rPr lang="ru-RU" b="1" i="1" dirty="0" smtClean="0"/>
              <a:t>«Тарас </a:t>
            </a:r>
            <a:r>
              <a:rPr lang="ru-RU" b="1" i="1" dirty="0" err="1" smtClean="0"/>
              <a:t>Бульба</a:t>
            </a:r>
            <a:r>
              <a:rPr lang="ru-RU" b="1" i="1" dirty="0" smtClean="0"/>
              <a:t>»?</a:t>
            </a:r>
          </a:p>
          <a:p>
            <a:pPr>
              <a:buNone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В.А.Жуковский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Н.В.Гоголь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М.Ю.Лермонтов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Ответ:Н.В.Гоголь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9f06ca10e49764f12735e2ff98e3a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8230" y="1524000"/>
            <a:ext cx="3594840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3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571612"/>
            <a:ext cx="3657600" cy="466344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Кто написал рассказ «Бирюк»?</a:t>
            </a:r>
          </a:p>
          <a:p>
            <a:pPr>
              <a:buNone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И.С.Тургенев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М.Ю.Лермонтов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А.И.Куприн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И.С.Тургенев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</p:txBody>
      </p:sp>
      <p:pic>
        <p:nvPicPr>
          <p:cNvPr id="5" name="Содержимое 4" descr="7440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53187" y="1524000"/>
            <a:ext cx="3304925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4 вопрос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Кто написал </a:t>
            </a:r>
            <a:r>
              <a:rPr lang="ru-RU" b="1" i="1" dirty="0" smtClean="0"/>
              <a:t>рассказ </a:t>
            </a:r>
            <a:r>
              <a:rPr lang="ru-RU" b="1" i="1" dirty="0" smtClean="0"/>
              <a:t>«Шуточка</a:t>
            </a:r>
            <a:r>
              <a:rPr lang="ru-RU" b="1" i="1" dirty="0" smtClean="0"/>
              <a:t>»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Н.А.Некрасов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А.П.Чехов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Л.Н.Толстой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Ответ:А.П.Чехов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main_734077_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8028" y="2484437"/>
            <a:ext cx="3095244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5 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Автором </a:t>
            </a:r>
            <a:r>
              <a:rPr lang="ru-RU" b="1" i="1" dirty="0" smtClean="0"/>
              <a:t> баллады «Светлана» был</a:t>
            </a: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М.Ю.Лермонтов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В.А.Жуковский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А.П.Чехов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Ответ:В.А.Жуковский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7105" y="1524000"/>
            <a:ext cx="3237090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6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Кто написал повесть « В дурном обществе»?</a:t>
            </a:r>
          </a:p>
          <a:p>
            <a:pPr>
              <a:buNone/>
            </a:pPr>
            <a:endParaRPr lang="ru-RU" b="1" i="1" dirty="0" smtClean="0"/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Н.А.Некрасов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И.С.Тургенев</a:t>
            </a:r>
          </a:p>
          <a:p>
            <a:pPr marL="596646" indent="-514350">
              <a:buFont typeface="+mj-lt"/>
              <a:buAutoNum type="arabicParenR"/>
            </a:pPr>
            <a:r>
              <a:rPr lang="ru-RU" b="1" i="1" dirty="0" smtClean="0"/>
              <a:t>В.Г.Короленко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Ответ:В.Г.Короленко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85a08bb730a5eaf6f020de6ba6b659a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146567"/>
            <a:ext cx="3657600" cy="34189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 </a:t>
            </a:r>
            <a:r>
              <a:rPr lang="ru-RU" dirty="0" smtClean="0">
                <a:solidFill>
                  <a:srgbClr val="FF0000"/>
                </a:solidFill>
              </a:rPr>
              <a:t>тур </a:t>
            </a:r>
            <a:r>
              <a:rPr lang="ru-RU" dirty="0" smtClean="0"/>
              <a:t>«</a:t>
            </a:r>
            <a:r>
              <a:rPr lang="ru-RU" dirty="0" smtClean="0"/>
              <a:t>Угадай произведение  </a:t>
            </a:r>
            <a:r>
              <a:rPr lang="ru-RU" dirty="0" smtClean="0"/>
              <a:t>по сюжетной </a:t>
            </a:r>
            <a:r>
              <a:rPr lang="ru-RU" dirty="0" smtClean="0"/>
              <a:t>линии»</a:t>
            </a:r>
            <a:endParaRPr lang="ru-RU" dirty="0"/>
          </a:p>
        </p:txBody>
      </p:sp>
      <p:pic>
        <p:nvPicPr>
          <p:cNvPr id="4" name="Содержимое 3" descr="0016-013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47800"/>
            <a:ext cx="6286544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3600" b="1" dirty="0" smtClean="0"/>
              <a:t>3 вопрос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Главный Бог в древнегреческой мифологии?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ответ 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Зевс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s1200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929058" cy="3857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1 произведение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Казацкий </a:t>
            </a:r>
            <a:r>
              <a:rPr lang="ru-RU" b="1" i="1" dirty="0" smtClean="0"/>
              <a:t>полковник с двумя сыновьями отправляется в поход на Польшу . Старший сын героически погибает</a:t>
            </a:r>
            <a:r>
              <a:rPr lang="ru-RU" b="1" i="1" dirty="0" smtClean="0"/>
              <a:t>, а </a:t>
            </a:r>
            <a:r>
              <a:rPr lang="ru-RU" b="1" i="1" dirty="0" smtClean="0"/>
              <a:t>младший становится предателем и погибает от руки собственного отца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Н.В.Гоголь </a:t>
            </a:r>
            <a:r>
              <a:rPr lang="ru-RU" b="1" i="1" dirty="0" smtClean="0"/>
              <a:t>.Повесть  </a:t>
            </a:r>
            <a:r>
              <a:rPr lang="ru-RU" b="1" i="1" dirty="0" smtClean="0"/>
              <a:t>«Тарас </a:t>
            </a:r>
            <a:r>
              <a:rPr lang="ru-RU" b="1" i="1" dirty="0" err="1" smtClean="0"/>
              <a:t>Бульба</a:t>
            </a:r>
            <a:r>
              <a:rPr lang="ru-RU" b="1" i="1" dirty="0" smtClean="0"/>
              <a:t>» 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bb1adf975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1203" y="1524000"/>
            <a:ext cx="3328893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2 произведение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Дети –сироты идут в лес </a:t>
            </a:r>
            <a:r>
              <a:rPr lang="ru-RU" b="1" i="1" dirty="0" smtClean="0"/>
              <a:t>по клюкву</a:t>
            </a:r>
            <a:r>
              <a:rPr lang="ru-RU" b="1" i="1" dirty="0" smtClean="0"/>
              <a:t>. </a:t>
            </a:r>
            <a:r>
              <a:rPr lang="ru-RU" b="1" i="1" dirty="0" smtClean="0"/>
              <a:t>Посередине дороги </a:t>
            </a:r>
            <a:r>
              <a:rPr lang="ru-RU" b="1" i="1" dirty="0" smtClean="0"/>
              <a:t>ссорятся</a:t>
            </a:r>
            <a:r>
              <a:rPr lang="ru-RU" b="1" i="1" dirty="0" smtClean="0"/>
              <a:t> </a:t>
            </a:r>
            <a:r>
              <a:rPr lang="ru-RU" b="1" i="1" dirty="0" smtClean="0"/>
              <a:t>и </a:t>
            </a:r>
            <a:r>
              <a:rPr lang="ru-RU" b="1" i="1" dirty="0" smtClean="0"/>
              <a:t>расходятся  </a:t>
            </a:r>
            <a:r>
              <a:rPr lang="ru-RU" b="1" i="1" dirty="0" smtClean="0"/>
              <a:t>по разным дорогам . Их ссора чуть не привела к гибели мальчика . Но его спасла  собака Травка.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М.М.Пришвин. Сказка- </a:t>
            </a:r>
            <a:r>
              <a:rPr lang="ru-RU" b="1" i="1" dirty="0" smtClean="0"/>
              <a:t>быль «Кладовая солнца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5" name="Содержимое 4" descr="0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1773" y="1524000"/>
            <a:ext cx="3207754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3 произведение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Рассказчика настигает гроза ,и он </a:t>
            </a:r>
            <a:r>
              <a:rPr lang="ru-RU" b="1" i="1" dirty="0" smtClean="0"/>
              <a:t>решает </a:t>
            </a:r>
            <a:r>
              <a:rPr lang="ru-RU" b="1" i="1" dirty="0" smtClean="0"/>
              <a:t>переждать ее в бедной избушке лесника. Он видит</a:t>
            </a:r>
            <a:r>
              <a:rPr lang="ru-RU" b="1" i="1" dirty="0" smtClean="0"/>
              <a:t>, какая </a:t>
            </a:r>
            <a:r>
              <a:rPr lang="ru-RU" b="1" i="1" dirty="0" smtClean="0"/>
              <a:t>непростая судьба у это сурового на первый взгляд человека ,у которого оказалось доброе сердце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И.С.Тургенев.  </a:t>
            </a:r>
            <a:r>
              <a:rPr lang="ru-RU" b="1" i="1" dirty="0" smtClean="0"/>
              <a:t>Р</a:t>
            </a:r>
            <a:r>
              <a:rPr lang="ru-RU" b="1" i="1" dirty="0" smtClean="0"/>
              <a:t>ассказ </a:t>
            </a:r>
            <a:r>
              <a:rPr lang="ru-RU" b="1" i="1" dirty="0" smtClean="0"/>
              <a:t>«Бирюк»</a:t>
            </a:r>
          </a:p>
        </p:txBody>
      </p:sp>
      <p:pic>
        <p:nvPicPr>
          <p:cNvPr id="5" name="Содержимое 4" descr="18-kopi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930821"/>
            <a:ext cx="3657600" cy="3850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4 произведение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Незначительная ссора двух друзей перерастает в серьезное противостояние</a:t>
            </a:r>
            <a:r>
              <a:rPr lang="ru-RU" b="1" i="1" dirty="0" smtClean="0"/>
              <a:t>, которое </a:t>
            </a:r>
            <a:r>
              <a:rPr lang="ru-RU" b="1" i="1" dirty="0" smtClean="0"/>
              <a:t>приводит к трагедии . На фоне этих печальных событий разворачивается история любви их детей</a:t>
            </a:r>
            <a:r>
              <a:rPr lang="ru-RU" b="1" i="1" dirty="0" smtClean="0"/>
              <a:t>, которая </a:t>
            </a:r>
            <a:r>
              <a:rPr lang="ru-RU" b="1" i="1" dirty="0" smtClean="0"/>
              <a:t>изначально обречена на печальный конец.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А.С.Пушкин </a:t>
            </a:r>
            <a:r>
              <a:rPr lang="ru-RU" b="1" i="1" dirty="0" smtClean="0"/>
              <a:t>. </a:t>
            </a:r>
            <a:r>
              <a:rPr lang="ru-RU" b="1" i="1" dirty="0" smtClean="0"/>
              <a:t>Р</a:t>
            </a:r>
            <a:r>
              <a:rPr lang="ru-RU" b="1" i="1" dirty="0" smtClean="0"/>
              <a:t>оман </a:t>
            </a:r>
            <a:r>
              <a:rPr lang="ru-RU" b="1" i="1" dirty="0" smtClean="0"/>
              <a:t>«Дубровский»</a:t>
            </a:r>
          </a:p>
        </p:txBody>
      </p:sp>
      <p:pic>
        <p:nvPicPr>
          <p:cNvPr id="5" name="Содержимое 4" descr="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2374" y="1524000"/>
            <a:ext cx="3206552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5 произведение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Мальчик из богатой </a:t>
            </a:r>
            <a:r>
              <a:rPr lang="ru-RU" b="1" i="1" dirty="0" smtClean="0"/>
              <a:t>семьи, потерявший маму, </a:t>
            </a:r>
            <a:r>
              <a:rPr lang="ru-RU" b="1" i="1" dirty="0" smtClean="0"/>
              <a:t>заводит дружбу с бездомными и </a:t>
            </a:r>
            <a:r>
              <a:rPr lang="ru-RU" b="1" i="1" dirty="0" smtClean="0"/>
              <a:t>нищими детьми </a:t>
            </a:r>
            <a:r>
              <a:rPr lang="ru-RU" b="1" i="1" dirty="0" smtClean="0"/>
              <a:t>. Он видит жизнь с самой худшей стороны</a:t>
            </a:r>
            <a:r>
              <a:rPr lang="ru-RU" b="1" i="1" dirty="0" smtClean="0"/>
              <a:t>, но </a:t>
            </a:r>
            <a:r>
              <a:rPr lang="ru-RU" b="1" i="1" dirty="0" smtClean="0"/>
              <a:t>его это не пугает ,и он начинает с ними дружить 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В.Г.Короленко </a:t>
            </a:r>
            <a:r>
              <a:rPr lang="ru-RU" b="1" i="1" dirty="0" smtClean="0"/>
              <a:t>.  Повесть « </a:t>
            </a:r>
            <a:r>
              <a:rPr lang="ru-RU" b="1" i="1" dirty="0" smtClean="0"/>
              <a:t>В дурном обществе»</a:t>
            </a:r>
            <a:endParaRPr lang="ru-RU" b="1" i="1" dirty="0"/>
          </a:p>
        </p:txBody>
      </p:sp>
      <p:pic>
        <p:nvPicPr>
          <p:cNvPr id="5" name="Содержимое 4" descr="b7e52f165ef4cd844f0f808a00ad33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9375" y="1524000"/>
            <a:ext cx="3172549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4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556792"/>
            <a:ext cx="3657600" cy="4663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7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28184" y="1524000"/>
            <a:ext cx="2705504" cy="4663440"/>
          </a:xfrm>
        </p:spPr>
        <p:txBody>
          <a:bodyPr/>
          <a:lstStyle/>
          <a:p>
            <a:r>
              <a:rPr lang="ru-RU" dirty="0" smtClean="0"/>
              <a:t>Определите , что  это за сказка?</a:t>
            </a:r>
            <a:endParaRPr lang="ru-RU" dirty="0"/>
          </a:p>
        </p:txBody>
      </p:sp>
      <p:pic>
        <p:nvPicPr>
          <p:cNvPr id="70658" name="Picture 2" descr="https://diafilmy.su/uploads/posts/2019-10/157098239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700808"/>
            <a:ext cx="607260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тур «Кому </a:t>
            </a:r>
            <a:r>
              <a:rPr lang="ru-RU" sz="3600" dirty="0" smtClean="0">
                <a:solidFill>
                  <a:schemeClr val="tx1"/>
                </a:solidFill>
              </a:rPr>
              <a:t>из русских писателей </a:t>
            </a:r>
            <a:r>
              <a:rPr lang="ru-RU" sz="3600" dirty="0" smtClean="0">
                <a:solidFill>
                  <a:schemeClr val="tx1"/>
                </a:solidFill>
              </a:rPr>
              <a:t>принадлежит эта цитата ?»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ущ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5794931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1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« Берегите наш язык ,наш прекрасный русский язык – это клад</a:t>
            </a:r>
            <a:r>
              <a:rPr lang="ru-RU" b="1" i="1" dirty="0" smtClean="0"/>
              <a:t>, это </a:t>
            </a:r>
            <a:r>
              <a:rPr lang="ru-RU" b="1" i="1" dirty="0" smtClean="0"/>
              <a:t>достояние, переданное нам и нашим предшественникам!</a:t>
            </a:r>
          </a:p>
          <a:p>
            <a:pPr>
              <a:buNone/>
            </a:pPr>
            <a:r>
              <a:rPr lang="ru-RU" b="1" i="1" dirty="0" smtClean="0"/>
              <a:t>Обращайтесь почтительно с этим могущественным орудием ,в руках умелых оно в состоянии совершить чудеса 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Ответ: И.С.Тургенев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2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«Есть у русского человека враг, </a:t>
            </a:r>
            <a:r>
              <a:rPr lang="ru-RU" b="1" i="1" dirty="0" smtClean="0"/>
              <a:t>непримиримый, опасный </a:t>
            </a:r>
            <a:r>
              <a:rPr lang="ru-RU" b="1" i="1" dirty="0" smtClean="0"/>
              <a:t>враг ,не будь которого он был бы исполином.</a:t>
            </a:r>
          </a:p>
          <a:p>
            <a:pPr>
              <a:buNone/>
            </a:pPr>
            <a:r>
              <a:rPr lang="ru-RU" b="1" i="1" dirty="0" smtClean="0"/>
              <a:t>              Враг </a:t>
            </a:r>
            <a:r>
              <a:rPr lang="ru-RU" b="1" i="1" dirty="0" smtClean="0"/>
              <a:t>этот - </a:t>
            </a:r>
            <a:r>
              <a:rPr lang="ru-RU" b="1" i="1" dirty="0" smtClean="0"/>
              <a:t>лень!»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Ответ : Н.В.Гоголь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3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«Уважения заслуживают те люди , которые независимо от ситуации, времени и места остаются </a:t>
            </a:r>
            <a:r>
              <a:rPr lang="ru-RU" b="1" i="1" dirty="0" smtClean="0"/>
              <a:t>такими </a:t>
            </a:r>
            <a:r>
              <a:rPr lang="ru-RU" b="1" i="1" dirty="0" smtClean="0"/>
              <a:t>же ,какие они есть на самом </a:t>
            </a:r>
            <a:r>
              <a:rPr lang="ru-RU" b="1" i="1" dirty="0" smtClean="0"/>
              <a:t>деле»</a:t>
            </a: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Ответ: М.Ю.Лермонтов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4 цитата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«И </a:t>
            </a:r>
            <a:r>
              <a:rPr lang="ru-RU" sz="4000" b="1" i="1" dirty="0" smtClean="0"/>
              <a:t>долго буду </a:t>
            </a:r>
            <a:r>
              <a:rPr lang="ru-RU" sz="4000" b="1" i="1" dirty="0" smtClean="0"/>
              <a:t>тем любезен я народу</a:t>
            </a:r>
            <a:r>
              <a:rPr lang="ru-RU" sz="4000" b="1" i="1" dirty="0" smtClean="0"/>
              <a:t>, что </a:t>
            </a:r>
            <a:r>
              <a:rPr lang="ru-RU" sz="4000" b="1" i="1" dirty="0" smtClean="0"/>
              <a:t>чувства добрые я лирой </a:t>
            </a:r>
            <a:r>
              <a:rPr lang="ru-RU" sz="4000" b="1" i="1" dirty="0" smtClean="0"/>
              <a:t>пробуждал...»</a:t>
            </a:r>
            <a:endParaRPr lang="ru-RU" sz="4000" b="1" i="1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 : А.С.Пушкин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5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«Краткость–сестра </a:t>
            </a:r>
            <a:r>
              <a:rPr lang="ru-RU" sz="4800" b="1" i="1" dirty="0" smtClean="0"/>
              <a:t>таланта»</a:t>
            </a:r>
            <a:endParaRPr lang="ru-RU" sz="4800" b="1" i="1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А.П.Чехов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6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«Я пишу о красоте … все равно ,в чем бы она ни была</a:t>
            </a:r>
            <a:r>
              <a:rPr lang="ru-RU" sz="3600" b="1" i="1" dirty="0" smtClean="0"/>
              <a:t>, и </a:t>
            </a:r>
            <a:r>
              <a:rPr lang="ru-RU" sz="3600" b="1" i="1" dirty="0" smtClean="0"/>
              <a:t>даю читателю с природой часть своей </a:t>
            </a:r>
            <a:r>
              <a:rPr lang="ru-RU" sz="3600" b="1" i="1" dirty="0" smtClean="0"/>
              <a:t>души»</a:t>
            </a:r>
            <a:endParaRPr lang="ru-RU" sz="3600" b="1" i="1" dirty="0" smtClean="0"/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И.А.Бунин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7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«</a:t>
            </a:r>
            <a:r>
              <a:rPr lang="ru-RU" sz="3600" b="1" i="1" dirty="0" smtClean="0"/>
              <a:t>Народ, </a:t>
            </a:r>
            <a:r>
              <a:rPr lang="ru-RU" sz="3600" b="1" i="1" dirty="0" smtClean="0"/>
              <a:t>не знающий своего прошлого</a:t>
            </a:r>
            <a:r>
              <a:rPr lang="ru-RU" sz="3600" b="1" i="1" dirty="0" smtClean="0"/>
              <a:t>, не </a:t>
            </a:r>
            <a:r>
              <a:rPr lang="ru-RU" sz="3600" b="1" i="1" dirty="0" smtClean="0"/>
              <a:t>имеет </a:t>
            </a:r>
            <a:r>
              <a:rPr lang="ru-RU" sz="3600" b="1" i="1" dirty="0" smtClean="0"/>
              <a:t>будущего»</a:t>
            </a:r>
            <a:endParaRPr lang="ru-RU" sz="3600" b="1" i="1" dirty="0" smtClean="0"/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М.В.Ломоносов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8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« Поэтом можешь ты не быть</a:t>
            </a:r>
            <a:r>
              <a:rPr lang="ru-RU" sz="4000" b="1" i="1" dirty="0" smtClean="0"/>
              <a:t>, но </a:t>
            </a:r>
            <a:r>
              <a:rPr lang="ru-RU" sz="4000" b="1" i="1" dirty="0" smtClean="0"/>
              <a:t>гражданином быть </a:t>
            </a:r>
            <a:r>
              <a:rPr lang="ru-RU" sz="4000" b="1" i="1" dirty="0" smtClean="0"/>
              <a:t>обязан! »</a:t>
            </a: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 Н.А.Некрасов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9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« У меня нет всего ,что я люблю. Но я люблю все ,что у меня есть»</a:t>
            </a:r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 Л.Н.Толстой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5 вопрос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 какой легенде присутствовали  такие мифологические персонажи </a:t>
            </a:r>
            <a:r>
              <a:rPr lang="ru-RU" b="1" dirty="0" smtClean="0"/>
              <a:t>, как </a:t>
            </a:r>
            <a:r>
              <a:rPr lang="ru-RU" b="1" dirty="0" smtClean="0"/>
              <a:t>черти,  </a:t>
            </a:r>
            <a:r>
              <a:rPr lang="ru-RU" b="1" dirty="0" smtClean="0"/>
              <a:t>сатана , смерть </a:t>
            </a:r>
            <a:r>
              <a:rPr lang="ru-RU" b="1" dirty="0" smtClean="0"/>
              <a:t>, </a:t>
            </a:r>
            <a:r>
              <a:rPr lang="ru-RU" b="1" dirty="0" smtClean="0"/>
              <a:t>Господь и ангелы?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ответ 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легенде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«Солдат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смерть».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soldat_i_smert_2_12222823-e1534113054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657600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10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« Стыдно, делая </a:t>
            </a:r>
            <a:r>
              <a:rPr lang="ru-RU" sz="4000" b="1" i="1" dirty="0" smtClean="0"/>
              <a:t>хорошее </a:t>
            </a:r>
            <a:r>
              <a:rPr lang="ru-RU" sz="4000" b="1" i="1" dirty="0" smtClean="0"/>
              <a:t>дело</a:t>
            </a:r>
            <a:r>
              <a:rPr lang="ru-RU" sz="4000" b="1" i="1" dirty="0" smtClean="0"/>
              <a:t>, сейчас же </a:t>
            </a:r>
            <a:r>
              <a:rPr lang="ru-RU" sz="4000" b="1" i="1" dirty="0" smtClean="0"/>
              <a:t>ждать за него награды»</a:t>
            </a:r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 А.И.Куприн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11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«Для иных природа- это дрова, уголь , руда или дача , или просто пейзаж.</a:t>
            </a:r>
          </a:p>
          <a:p>
            <a:pPr>
              <a:buNone/>
            </a:pPr>
            <a:r>
              <a:rPr lang="ru-RU" sz="3600" b="1" i="1" dirty="0" smtClean="0"/>
              <a:t>Для меня природа –это среда</a:t>
            </a:r>
            <a:r>
              <a:rPr lang="ru-RU" sz="3600" b="1" i="1" dirty="0" smtClean="0"/>
              <a:t>, из </a:t>
            </a:r>
            <a:r>
              <a:rPr lang="ru-RU" sz="3600" b="1" i="1" dirty="0" smtClean="0"/>
              <a:t>которой ,как цветы</a:t>
            </a:r>
            <a:r>
              <a:rPr lang="ru-RU" sz="3600" b="1" i="1" dirty="0" smtClean="0"/>
              <a:t>, выросли </a:t>
            </a:r>
            <a:r>
              <a:rPr lang="ru-RU" sz="3600" b="1" i="1" dirty="0" smtClean="0"/>
              <a:t>все наши человеческие таланты»</a:t>
            </a:r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Ответ:  М.М.Пришвин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12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i="1" dirty="0" smtClean="0"/>
              <a:t>«Так мало пройдено дорог, так много сделано ошибок»</a:t>
            </a:r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Ответ :  С.А.Есенин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13 цитата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«Не страшно под пулями мертвыми лечь,</a:t>
            </a:r>
          </a:p>
          <a:p>
            <a:pPr>
              <a:buNone/>
            </a:pPr>
            <a:r>
              <a:rPr lang="ru-RU" b="1" i="1" dirty="0" smtClean="0"/>
              <a:t>Не горько остаться без </a:t>
            </a:r>
            <a:r>
              <a:rPr lang="ru-RU" b="1" i="1" dirty="0" smtClean="0"/>
              <a:t>крова,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И мы сохраним </a:t>
            </a:r>
            <a:r>
              <a:rPr lang="ru-RU" b="1" i="1" dirty="0" err="1" smtClean="0"/>
              <a:t>тебя,русская</a:t>
            </a:r>
            <a:r>
              <a:rPr lang="ru-RU" b="1" i="1" dirty="0" smtClean="0"/>
              <a:t> </a:t>
            </a:r>
            <a:r>
              <a:rPr lang="ru-RU" b="1" i="1" dirty="0" smtClean="0"/>
              <a:t>речь,</a:t>
            </a:r>
          </a:p>
          <a:p>
            <a:pPr>
              <a:buNone/>
            </a:pPr>
            <a:r>
              <a:rPr lang="ru-RU" b="1" i="1" dirty="0" smtClean="0"/>
              <a:t>Великое </a:t>
            </a:r>
            <a:r>
              <a:rPr lang="ru-RU" b="1" i="1" dirty="0" smtClean="0"/>
              <a:t>Русское </a:t>
            </a:r>
            <a:r>
              <a:rPr lang="ru-RU" b="1" i="1" dirty="0" smtClean="0"/>
              <a:t>С</a:t>
            </a:r>
            <a:r>
              <a:rPr lang="ru-RU" b="1" i="1" dirty="0" smtClean="0"/>
              <a:t>лово</a:t>
            </a:r>
            <a:r>
              <a:rPr lang="ru-RU" b="1" i="1" dirty="0" smtClean="0"/>
              <a:t>!»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Ответ:  А.А.Ахматова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II</a:t>
            </a:r>
            <a:r>
              <a:rPr lang="ru-RU" b="1" i="1" dirty="0" smtClean="0">
                <a:solidFill>
                  <a:srgbClr val="FF0000"/>
                </a:solidFill>
              </a:rPr>
              <a:t> тур </a:t>
            </a:r>
            <a:r>
              <a:rPr lang="ru-RU" i="1" dirty="0" smtClean="0"/>
              <a:t>«</a:t>
            </a:r>
            <a:r>
              <a:rPr lang="ru-RU" dirty="0" smtClean="0"/>
              <a:t>П</a:t>
            </a:r>
            <a:r>
              <a:rPr lang="ru-RU" dirty="0" smtClean="0"/>
              <a:t>родолжите </a:t>
            </a:r>
            <a:r>
              <a:rPr lang="ru-RU" dirty="0" smtClean="0"/>
              <a:t>строки </a:t>
            </a:r>
            <a:r>
              <a:rPr lang="ru-RU" dirty="0" smtClean="0"/>
              <a:t>произведений»</a:t>
            </a:r>
            <a:endParaRPr lang="ru-RU" i="1" dirty="0"/>
          </a:p>
        </p:txBody>
      </p:sp>
      <p:pic>
        <p:nvPicPr>
          <p:cNvPr id="5" name="Содержимое 4" descr="s1200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500066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1 вопрос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«Раз </a:t>
            </a:r>
            <a:r>
              <a:rPr lang="ru-RU" b="1" dirty="0" smtClean="0"/>
              <a:t>в крещенский вечерок девушки гадали …</a:t>
            </a:r>
            <a:endParaRPr lang="ru-RU" b="1" dirty="0"/>
          </a:p>
        </p:txBody>
      </p:sp>
      <p:pic>
        <p:nvPicPr>
          <p:cNvPr id="5" name="Содержимое 4" descr="scale_1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28624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1656</Words>
  <Application>Microsoft Office PowerPoint</Application>
  <PresentationFormat>Экран (4:3)</PresentationFormat>
  <Paragraphs>360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Солнцестояние</vt:lpstr>
      <vt:lpstr>Викторина  по  литературе</vt:lpstr>
      <vt:lpstr>I тур «Мифология и устное народное творчество»</vt:lpstr>
      <vt:lpstr>                 1 вопрос</vt:lpstr>
      <vt:lpstr>                     2 вопрос </vt:lpstr>
      <vt:lpstr>                      3 вопрос</vt:lpstr>
      <vt:lpstr>                          4 вопрос</vt:lpstr>
      <vt:lpstr>                            5 вопрос </vt:lpstr>
      <vt:lpstr> II тур «Продолжите строки произведений»</vt:lpstr>
      <vt:lpstr>                     1 вопрос         </vt:lpstr>
      <vt:lpstr>                          ответ</vt:lpstr>
      <vt:lpstr>                         2 вопрос</vt:lpstr>
      <vt:lpstr>                        ответ</vt:lpstr>
      <vt:lpstr>                         3 вопрос </vt:lpstr>
      <vt:lpstr>                       ответ</vt:lpstr>
      <vt:lpstr>                        4 вопрос</vt:lpstr>
      <vt:lpstr>                         ответ</vt:lpstr>
      <vt:lpstr>                        5 вопрос</vt:lpstr>
      <vt:lpstr>                       ответ</vt:lpstr>
      <vt:lpstr>                  6 вопрос</vt:lpstr>
      <vt:lpstr>                   ответ </vt:lpstr>
      <vt:lpstr>                         7 вопрос</vt:lpstr>
      <vt:lpstr>                         ответ</vt:lpstr>
      <vt:lpstr>IIIтур «Кто  это?»</vt:lpstr>
      <vt:lpstr>                          1 вопрос</vt:lpstr>
      <vt:lpstr>  ответ</vt:lpstr>
      <vt:lpstr>                                                  2 вопрос</vt:lpstr>
      <vt:lpstr> ответ</vt:lpstr>
      <vt:lpstr>                     3 вопрос</vt:lpstr>
      <vt:lpstr>ответ</vt:lpstr>
      <vt:lpstr>                      4 вопрос</vt:lpstr>
      <vt:lpstr>ответ</vt:lpstr>
      <vt:lpstr>                          5 вопрос </vt:lpstr>
      <vt:lpstr> ответ</vt:lpstr>
      <vt:lpstr>                           6 вопрос</vt:lpstr>
      <vt:lpstr>ответ</vt:lpstr>
      <vt:lpstr>                         7 вопрос</vt:lpstr>
      <vt:lpstr>ответ</vt:lpstr>
      <vt:lpstr>                        8 вопрос</vt:lpstr>
      <vt:lpstr>ответ</vt:lpstr>
      <vt:lpstr>                         9 вопрос</vt:lpstr>
      <vt:lpstr>ответ</vt:lpstr>
      <vt:lpstr>IV тур « Узнай автора произведения»</vt:lpstr>
      <vt:lpstr>                     1 вопрос</vt:lpstr>
      <vt:lpstr>                       2 вопрос</vt:lpstr>
      <vt:lpstr>                    3 вопрос</vt:lpstr>
      <vt:lpstr>                          4 вопрос </vt:lpstr>
      <vt:lpstr>                      5  вопрос</vt:lpstr>
      <vt:lpstr>                        6 вопрос</vt:lpstr>
      <vt:lpstr>V тур «Угадай произведение  по сюжетной линии»</vt:lpstr>
      <vt:lpstr>                 1 произведение</vt:lpstr>
      <vt:lpstr>                          ответ</vt:lpstr>
      <vt:lpstr>                  2 произведение</vt:lpstr>
      <vt:lpstr>                         ответ</vt:lpstr>
      <vt:lpstr>                  3 произведение</vt:lpstr>
      <vt:lpstr>                       ответ</vt:lpstr>
      <vt:lpstr>                     4 произведение</vt:lpstr>
      <vt:lpstr>                     ответ</vt:lpstr>
      <vt:lpstr>                  5 произведение</vt:lpstr>
      <vt:lpstr>                      ответ</vt:lpstr>
      <vt:lpstr>VI тур «Кому из русских писателей принадлежит эта цитата ?»</vt:lpstr>
      <vt:lpstr>                        1 цитата</vt:lpstr>
      <vt:lpstr>                      2 цитата</vt:lpstr>
      <vt:lpstr>                   3 цитата</vt:lpstr>
      <vt:lpstr>                  4 цитата </vt:lpstr>
      <vt:lpstr>                  5 цитата</vt:lpstr>
      <vt:lpstr>                       6 цитата</vt:lpstr>
      <vt:lpstr>                        7 цитата</vt:lpstr>
      <vt:lpstr>                     8 цитата</vt:lpstr>
      <vt:lpstr>                     9 цитата</vt:lpstr>
      <vt:lpstr>                         10 цитата</vt:lpstr>
      <vt:lpstr>                      11 цитата</vt:lpstr>
      <vt:lpstr>                    12 цитата</vt:lpstr>
      <vt:lpstr>                  13 цитата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по  литературе</dc:title>
  <dc:creator>322</dc:creator>
  <cp:lastModifiedBy>Win7</cp:lastModifiedBy>
  <cp:revision>95</cp:revision>
  <dcterms:created xsi:type="dcterms:W3CDTF">2020-04-19T16:37:09Z</dcterms:created>
  <dcterms:modified xsi:type="dcterms:W3CDTF">2020-12-31T20:45:03Z</dcterms:modified>
</cp:coreProperties>
</file>