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77" r:id="rId4"/>
    <p:sldId id="273" r:id="rId5"/>
    <p:sldId id="270" r:id="rId6"/>
    <p:sldId id="268" r:id="rId7"/>
    <p:sldId id="389" r:id="rId8"/>
    <p:sldId id="264" r:id="rId9"/>
    <p:sldId id="434" r:id="rId10"/>
    <p:sldId id="265" r:id="rId11"/>
    <p:sldId id="266" r:id="rId12"/>
    <p:sldId id="295" r:id="rId13"/>
    <p:sldId id="262" r:id="rId14"/>
    <p:sldId id="261" r:id="rId15"/>
    <p:sldId id="391" r:id="rId16"/>
    <p:sldId id="407" r:id="rId17"/>
    <p:sldId id="279" r:id="rId18"/>
    <p:sldId id="282" r:id="rId19"/>
    <p:sldId id="284" r:id="rId20"/>
    <p:sldId id="286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2" autoAdjust="0"/>
    <p:restoredTop sz="86384" autoAdjust="0"/>
  </p:normalViewPr>
  <p:slideViewPr>
    <p:cSldViewPr snapToGrid="0">
      <p:cViewPr varScale="1">
        <p:scale>
          <a:sx n="74" d="100"/>
          <a:sy n="74" d="100"/>
        </p:scale>
        <p:origin x="64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6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7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79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3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32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45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6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98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4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66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42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2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1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6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6935-5695-4A88-B884-797E1AE26EAE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330C-2896-4E00-B347-CE3A46E95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5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6935-5695-4A88-B884-797E1AE26E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D330C-2896-4E00-B347-CE3A46E959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8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¸ÑÐ°Ð¹ÑÐºÐ°Ñ ÑÑÐµÐ½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6" y="3657600"/>
            <a:ext cx="4754548" cy="3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¸ÑÐ°Ð¹ÑÐºÐ°Ñ ÑÑÐµÐ½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5" y="146956"/>
            <a:ext cx="4680856" cy="3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144887" y="2154139"/>
            <a:ext cx="359562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Китай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475988"/>
            <a:ext cx="3618963" cy="248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Металлургический комплекс</a:t>
            </a:r>
            <a:endParaRPr lang="ru-RU" sz="3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s://xn----7sbbbzlyirp.xn--p1ai/storage/news/134/dSradPQac2dDVAh7XHUjMUTISIFskjYyBHhNSaV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988"/>
            <a:ext cx="6489546" cy="34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4.reutersmedia.net/resources/r/?m=02&amp;d=20170406&amp;t=2&amp;i=1179590103&amp;w=&amp;fh=545px&amp;fw=&amp;ll=&amp;pl=&amp;sq=&amp;r=LYNXMPED350R1-ORU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62" y="-13388"/>
            <a:ext cx="5679665" cy="376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577" y="-224152"/>
            <a:ext cx="5022761" cy="248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Машиностроение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 descr="https://5koleso.ru/wp-content/uploads/2020/10/-2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31" y="1558343"/>
            <a:ext cx="7765961" cy="517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577" y="-224152"/>
            <a:ext cx="5022761" cy="248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Химический комплекс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122" name="Picture 2" descr="https://i1.wp.com/himfaq.ru/wp-content/uploads/2019/04/promishlennoe-proizvodstvo-kitaya.jpg?fit=2000%2C1000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472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321763"/>
            <a:ext cx="3628623" cy="2485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Лёгкая промышленность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https://www.akfa.ru/upload/obuvka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67635"/>
            <a:ext cx="5396339" cy="35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940" t="14046" r="18632" b="13160"/>
          <a:stretch/>
        </p:blipFill>
        <p:spPr>
          <a:xfrm>
            <a:off x="3628623" y="0"/>
            <a:ext cx="5515377" cy="37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28822" y="1188223"/>
            <a:ext cx="3466832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 станция – 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Сельское хозяйство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170" name="Picture 2" descr="https://cdn.pixabay.com/photo/2016/11/08/05/51/agriculture-1807576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111" cy="31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hr-tv.ru/local/images/hrtv/sssss_jpg_1496160539_14140_jpg_1496232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15" y="3021283"/>
            <a:ext cx="6100785" cy="38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49490"/>
              </p:ext>
            </p:extLst>
          </p:nvPr>
        </p:nvGraphicFramePr>
        <p:xfrm>
          <a:off x="519446" y="1319728"/>
          <a:ext cx="8315460" cy="5203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65">
                  <a:extLst>
                    <a:ext uri="{9D8B030D-6E8A-4147-A177-3AD203B41FA5}">
                      <a16:colId xmlns:a16="http://schemas.microsoft.com/office/drawing/2014/main" val="1503543056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669774218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3687150368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4078785036"/>
                    </a:ext>
                  </a:extLst>
                </a:gridCol>
              </a:tblGrid>
              <a:tr h="712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Сравниваемые черты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 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Западный Китай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20302"/>
                  </a:ext>
                </a:extLst>
              </a:tr>
              <a:tr h="96819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Природные условия (климат)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51135"/>
                  </a:ext>
                </a:extLst>
              </a:tr>
              <a:tr h="7128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Отрасли с/х.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60820"/>
                  </a:ext>
                </a:extLst>
              </a:tr>
              <a:tr h="118033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Особенности развития растениеводства.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80276"/>
                  </a:ext>
                </a:extLst>
              </a:tr>
              <a:tr h="16293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Особенности развития животноводства.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4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6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05111"/>
              </p:ext>
            </p:extLst>
          </p:nvPr>
        </p:nvGraphicFramePr>
        <p:xfrm>
          <a:off x="558083" y="559874"/>
          <a:ext cx="8315460" cy="620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65">
                  <a:extLst>
                    <a:ext uri="{9D8B030D-6E8A-4147-A177-3AD203B41FA5}">
                      <a16:colId xmlns:a16="http://schemas.microsoft.com/office/drawing/2014/main" val="1503543056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669774218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3687150368"/>
                    </a:ext>
                  </a:extLst>
                </a:gridCol>
                <a:gridCol w="2078865">
                  <a:extLst>
                    <a:ext uri="{9D8B030D-6E8A-4147-A177-3AD203B41FA5}">
                      <a16:colId xmlns:a16="http://schemas.microsoft.com/office/drawing/2014/main" val="4078785036"/>
                    </a:ext>
                  </a:extLst>
                </a:gridCol>
              </a:tblGrid>
              <a:tr h="7128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Сравниваемые черты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Восточный 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Китай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Западный Китай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20302"/>
                  </a:ext>
                </a:extLst>
              </a:tr>
              <a:tr h="132387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Природные условия (климат)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Влажный муссонный климат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муссонный климат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Сухой континентальный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климат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951135"/>
                  </a:ext>
                </a:extLst>
              </a:tr>
              <a:tr h="712855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Отрасли с/х.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Преобладает растениеводство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Преобладает растениеводство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Преобладает животноводство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60820"/>
                  </a:ext>
                </a:extLst>
              </a:tr>
              <a:tr h="16293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Особенности развития растениеводства.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Чай, рис, сахарный тростник, фруктовые деревья (Зелёный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Китай)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кукуруза, гаолян (Жёлтый пояс)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Очаговое земледелие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(ячмень, просо)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380276"/>
                  </a:ext>
                </a:extLst>
              </a:tr>
              <a:tr h="16293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Особенности развития животноводства.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птицеводство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Свиноводство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Мясное скотоводство, овцеводство, коневодство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4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7881" y="0"/>
            <a:ext cx="46621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 станция – 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Тестовая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70" y="1197735"/>
            <a:ext cx="7379595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устройству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монархией;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республикой;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республикой;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монархией.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урбанизации в Китае?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добыче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полезного ископаемого Китай занимает первое место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Бокситов.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42262"/>
              </p:ext>
            </p:extLst>
          </p:nvPr>
        </p:nvGraphicFramePr>
        <p:xfrm>
          <a:off x="565721" y="4338399"/>
          <a:ext cx="7379596" cy="1112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689798">
                  <a:extLst>
                    <a:ext uri="{9D8B030D-6E8A-4147-A177-3AD203B41FA5}">
                      <a16:colId xmlns:a16="http://schemas.microsoft.com/office/drawing/2014/main" val="834692671"/>
                    </a:ext>
                  </a:extLst>
                </a:gridCol>
                <a:gridCol w="3689798">
                  <a:extLst>
                    <a:ext uri="{9D8B030D-6E8A-4147-A177-3AD203B41FA5}">
                      <a16:colId xmlns:a16="http://schemas.microsoft.com/office/drawing/2014/main" val="2476812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Шанхай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Центр чёрной металлургии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71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Аньшань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самый крупный город Китая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9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Пекин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Столица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Китая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98894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5722" y="645080"/>
            <a:ext cx="7379595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Укажите центры чёрной металлургии Китая</a:t>
            </a:r>
          </a:p>
          <a:p>
            <a:pPr marL="514350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Баотоу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Фушунь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Шанхай и Нанкин 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Харбин и Пекин</a:t>
            </a:r>
          </a:p>
          <a:p>
            <a:pPr marL="514350" indent="-514350">
              <a:buAutoNum type="arabicParenR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Чунцин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Чэнду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Какая зерновая культура является главной для Китая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Установите соответствие между городом 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</a:t>
            </a:r>
          </a:p>
        </p:txBody>
      </p:sp>
    </p:spTree>
    <p:extLst>
      <p:ext uri="{BB962C8B-B14F-4D97-AF65-F5344CB8AC3E}">
        <p14:creationId xmlns:p14="http://schemas.microsoft.com/office/powerpoint/2010/main" val="7981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43966" y="1825625"/>
            <a:ext cx="36189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1. 3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2. 3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4. 1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5. 3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1 –Б, 2 – А, 3 – В 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648" y="338217"/>
            <a:ext cx="7034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Ответы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0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° ÐÐ¸ÑÐ°Ñ Ñ ÐºÑÑÐ¾ÑÑÐ°Ð¼Ð¸. ÐÐ°ÑÑÐ° ÐºÑÑÐ¾ÑÑÐ¾Ð² ÐÐ¸ÑÐ°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47"/>
          <a:stretch/>
        </p:blipFill>
        <p:spPr bwMode="auto">
          <a:xfrm>
            <a:off x="695459" y="1043120"/>
            <a:ext cx="8010659" cy="58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93183"/>
            <a:ext cx="9144000" cy="11977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</a:t>
            </a:r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станция – ЭГП Китая и административно-территориальное устройство </a:t>
            </a:r>
            <a:b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48" y="1426380"/>
            <a:ext cx="7886700" cy="16259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Параграф 2 пункт 1 – 3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Подготовить сообщение по теме: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«Культура Китая. Достопримечательности Китая»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8648" y="338217"/>
            <a:ext cx="7034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Домашнее задание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Китай\IMG_48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2" y="86632"/>
            <a:ext cx="5309357" cy="39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742" y="2852581"/>
            <a:ext cx="5340559" cy="400541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388429" y="1841679"/>
            <a:ext cx="3296992" cy="1558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 станция – Население</a:t>
            </a:r>
            <a:b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0470" y="566670"/>
            <a:ext cx="7886700" cy="526745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«Одна супружеская пара – один ребёнок.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 без братьев и сестёр».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18" y="1186266"/>
            <a:ext cx="7562313" cy="5671734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9404" y="10677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ХРАМ  КОНФУЦИЯ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88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360609"/>
            <a:ext cx="7886700" cy="16356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станция – Природные условия  и природные ресурсы Китая 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i.pinimg.com/736x/e9/ff/7c/e9ff7cea5c3e449d36fe666d6ef41f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4" y="1790162"/>
            <a:ext cx="7466526" cy="49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6831" y="175489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станция – Промышленность Китая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6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433" t="20169" r="8247" b="9743"/>
          <a:stretch/>
        </p:blipFill>
        <p:spPr>
          <a:xfrm>
            <a:off x="9793" y="-90384"/>
            <a:ext cx="9134207" cy="6879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2112" y="170418"/>
            <a:ext cx="8229363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Китайская модель экономики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220" name="Picture 4" descr="https://ds04.infourok.ru/uploads/ex/10bd/0010b28c-7f5c68c7/hello_html_m1b211ea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7"/>
          <a:stretch/>
        </p:blipFill>
        <p:spPr bwMode="auto">
          <a:xfrm>
            <a:off x="707266" y="1495981"/>
            <a:ext cx="7654209" cy="50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47763" y="1462038"/>
            <a:ext cx="2925919" cy="1622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ТЭК Китая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https://tradernet.com/data/blogs/users/1030255/158073612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6096" cy="381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chinese.online/wp-content/uploads/2020/05/12182501-1024x6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549" y="3103999"/>
            <a:ext cx="5452451" cy="36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340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1_Тема Office</vt:lpstr>
      <vt:lpstr>Китай</vt:lpstr>
      <vt:lpstr>1 станция – ЭГП Китая и административно-территориальное устройство  </vt:lpstr>
      <vt:lpstr>Презентация PowerPoint</vt:lpstr>
      <vt:lpstr>Девиз:  «Одна супружеская пара – один ребёнок.  Народ без братьев и сестёр».</vt:lpstr>
      <vt:lpstr>ХРАМ  КОНФУЦИЯ</vt:lpstr>
      <vt:lpstr>3 станция – Природные условия  и природные ресурсы Китая </vt:lpstr>
      <vt:lpstr>4 станция – Промышленность Китая</vt:lpstr>
      <vt:lpstr>Китайская модель экономики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станция –  Сельское хозяйство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lenovo</cp:lastModifiedBy>
  <cp:revision>91</cp:revision>
  <dcterms:created xsi:type="dcterms:W3CDTF">2019-01-30T06:42:03Z</dcterms:created>
  <dcterms:modified xsi:type="dcterms:W3CDTF">2020-12-05T12:24:11Z</dcterms:modified>
</cp:coreProperties>
</file>