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8" r:id="rId1"/>
  </p:sld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1" r:id="rId9"/>
    <p:sldId id="265" r:id="rId10"/>
    <p:sldId id="262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13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385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8711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2233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962707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587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0064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7962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282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50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896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70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6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6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210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594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DF59C-E6DE-49FA-AB84-2D1B817A2B73}" type="datetimeFigureOut">
              <a:rPr lang="ru-RU" smtClean="0"/>
              <a:t>07.01.2021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1722386-C3F9-43CE-A749-8CB3C00844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17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  <p:sldLayoutId id="2147483972" r:id="rId14"/>
    <p:sldLayoutId id="2147483973" r:id="rId15"/>
    <p:sldLayoutId id="21474839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1465793" y="452904"/>
            <a:ext cx="7766936" cy="1646302"/>
          </a:xfrm>
        </p:spPr>
        <p:txBody>
          <a:bodyPr/>
          <a:lstStyle/>
          <a:p>
            <a:pPr algn="ctr"/>
            <a:r>
              <a:rPr lang="ru-RU" sz="4400" dirty="0" smtClean="0">
                <a:solidFill>
                  <a:schemeClr val="tx2"/>
                </a:solidFill>
              </a:rPr>
              <a:t>Подвижные игры на уроках физической культуры </a:t>
            </a:r>
            <a:br>
              <a:rPr lang="ru-RU" sz="4400" dirty="0" smtClean="0">
                <a:solidFill>
                  <a:schemeClr val="tx2"/>
                </a:solidFill>
              </a:rPr>
            </a:br>
            <a:r>
              <a:rPr lang="ru-RU" sz="4400" dirty="0" smtClean="0">
                <a:solidFill>
                  <a:schemeClr val="tx2"/>
                </a:solidFill>
              </a:rPr>
              <a:t>в 1 классе</a:t>
            </a: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10" name="Подзаголовок 9"/>
          <p:cNvSpPr>
            <a:spLocks noGrp="1"/>
          </p:cNvSpPr>
          <p:nvPr>
            <p:ph type="subTitle" idx="1"/>
          </p:nvPr>
        </p:nvSpPr>
        <p:spPr>
          <a:xfrm>
            <a:off x="1427124" y="2099206"/>
            <a:ext cx="7766936" cy="1096899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Подготовил: Учитель физической культуры</a:t>
            </a:r>
          </a:p>
          <a:p>
            <a:pPr algn="ctr"/>
            <a:r>
              <a:rPr lang="ru-RU" dirty="0" smtClean="0"/>
              <a:t>МОУ </a:t>
            </a:r>
            <a:r>
              <a:rPr lang="en-US" dirty="0" smtClean="0"/>
              <a:t>“</a:t>
            </a:r>
            <a:r>
              <a:rPr lang="ru-RU" dirty="0" smtClean="0"/>
              <a:t>СОШ 61</a:t>
            </a:r>
            <a:r>
              <a:rPr lang="en-US" dirty="0" smtClean="0"/>
              <a:t>” </a:t>
            </a:r>
            <a:r>
              <a:rPr lang="ru-RU" dirty="0" smtClean="0"/>
              <a:t>города Магнитогорска</a:t>
            </a:r>
          </a:p>
          <a:p>
            <a:pPr algn="ctr"/>
            <a:r>
              <a:rPr lang="ru-RU" dirty="0" smtClean="0"/>
              <a:t>Гамов Александр Евгеньевич</a:t>
            </a:r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269" y="3176516"/>
            <a:ext cx="4908645" cy="368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48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Польза применения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Подвижные игры являются не только средством, но и методом физического воспитания. Понятие игрового метода в воспитании отражает методические особенности игры, то есть то, что отличает ее в методическом отношении от других методов воспитания. Главным содержанием подвижных игр являются разнообразие движения и действия играющих. 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При правильном руководстве они оказывают благотворное влияние на </a:t>
            </a:r>
            <a:r>
              <a:rPr lang="ru-RU" sz="2400" dirty="0" err="1"/>
              <a:t>сердечнососудистую</a:t>
            </a:r>
            <a:r>
              <a:rPr lang="ru-RU" sz="2400" dirty="0"/>
              <a:t>, мышечную, дыхательную и другие системы организма. Подвижные игры повышают функциональную деятельность.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424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95325" y="463550"/>
            <a:ext cx="8578850" cy="5578475"/>
          </a:xfrm>
        </p:spPr>
        <p:txBody>
          <a:bodyPr>
            <a:normAutofit/>
          </a:bodyPr>
          <a:lstStyle/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Особенно ценным в оздоровительном отношении является проведение подвижных игр на открытом воздухе и зимой, и летом, </a:t>
            </a:r>
            <a:r>
              <a:rPr lang="ru-RU" sz="2400" dirty="0" smtClean="0"/>
              <a:t>так как </a:t>
            </a:r>
            <a:r>
              <a:rPr lang="ru-RU" sz="2400" dirty="0"/>
              <a:t>при движении на открытом воздухе значительно </a:t>
            </a:r>
            <a:r>
              <a:rPr lang="ru-RU" sz="2400" dirty="0" smtClean="0"/>
              <a:t>усиливается </a:t>
            </a:r>
            <a:r>
              <a:rPr lang="ru-RU" sz="2400" dirty="0"/>
              <a:t>обмен веществ с увеличением притока кислорода, что благотворно отражается на всем организме. Игры на открытом воздухе в летнее и зимнее время (с учетом погоды) способствуют закаливанию детей.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Подвижные игры могут быть активным отдыхом после длительной умственной деятельности. С этой целью их применяют на переменах в школе, после окончания уроков на площадке во время прогулки (при продленном дне), дома после прихода из школы и по окончании приготовления </a:t>
            </a:r>
            <a:r>
              <a:rPr lang="ru-RU" sz="2400" dirty="0" smtClean="0"/>
              <a:t>уроков.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2035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938818"/>
          </a:xfrm>
        </p:spPr>
        <p:txBody>
          <a:bodyPr>
            <a:noAutofit/>
          </a:bodyPr>
          <a:lstStyle/>
          <a:p>
            <a:pPr marL="274320" indent="-274320">
              <a:defRPr/>
            </a:pPr>
            <a:r>
              <a:rPr lang="ru-RU" sz="1800" dirty="0" smtClean="0">
                <a:solidFill>
                  <a:schemeClr val="tx2"/>
                </a:solidFill>
              </a:rPr>
              <a:t>Одной из задач урока физкультуры </a:t>
            </a:r>
            <a:r>
              <a:rPr lang="ru-RU" sz="1800" dirty="0">
                <a:solidFill>
                  <a:schemeClr val="tx2"/>
                </a:solidFill>
              </a:rPr>
              <a:t>является укрепление здоровья учащихся, противостояние учебным </a:t>
            </a:r>
            <a:r>
              <a:rPr lang="ru-RU" sz="1800" dirty="0" smtClean="0">
                <a:solidFill>
                  <a:schemeClr val="tx2"/>
                </a:solidFill>
              </a:rPr>
              <a:t>стрессам, </a:t>
            </a:r>
            <a:r>
              <a:rPr lang="ru-RU" sz="1800" dirty="0">
                <a:solidFill>
                  <a:schemeClr val="tx2"/>
                </a:solidFill>
              </a:rPr>
              <a:t>неблагоприятным условиям внешней среды и формирование двигательных навыков и подготовка </a:t>
            </a:r>
            <a:r>
              <a:rPr lang="ru-RU" sz="1800" dirty="0" smtClean="0">
                <a:solidFill>
                  <a:schemeClr val="tx2"/>
                </a:solidFill>
              </a:rPr>
              <a:t>учащихся. </a:t>
            </a:r>
            <a:r>
              <a:rPr lang="ru-RU" sz="1800" dirty="0">
                <a:solidFill>
                  <a:schemeClr val="tx2"/>
                </a:solidFill>
              </a:rPr>
              <a:t>Уроки с использованием спортивных и подвижных игр способствуют повышению интереса к занятиям физической культурой.</a:t>
            </a:r>
            <a:br>
              <a:rPr lang="ru-RU" sz="1800" dirty="0">
                <a:solidFill>
                  <a:schemeClr val="tx2"/>
                </a:solidFill>
              </a:rPr>
            </a:br>
            <a:r>
              <a:rPr lang="ru-RU" sz="1800" dirty="0">
                <a:solidFill>
                  <a:schemeClr val="tx2"/>
                </a:solidFill>
              </a:rPr>
              <a:t>Таким образом, различные методики проведения подвижных игр позволяют повысить уровень развития физических качеств детей и </a:t>
            </a:r>
            <a:r>
              <a:rPr lang="ru-RU" sz="1800" dirty="0" err="1">
                <a:solidFill>
                  <a:schemeClr val="tx2"/>
                </a:solidFill>
              </a:rPr>
              <a:t>сформированность</a:t>
            </a:r>
            <a:r>
              <a:rPr lang="ru-RU" sz="1800" dirty="0">
                <a:solidFill>
                  <a:schemeClr val="tx2"/>
                </a:solidFill>
              </a:rPr>
              <a:t> двигательных навыков, интерес к урокам физической культуры, в игровой ненавязчивой форме осуществлять выполнение программы.</a:t>
            </a:r>
            <a:br>
              <a:rPr lang="ru-RU" sz="1800" dirty="0">
                <a:solidFill>
                  <a:schemeClr val="tx2"/>
                </a:solidFill>
              </a:rPr>
            </a:br>
            <a:endParaRPr lang="ru-RU" sz="1800" dirty="0">
              <a:solidFill>
                <a:schemeClr val="tx2"/>
              </a:solidFill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7119" y="3411941"/>
            <a:ext cx="5183048" cy="2914025"/>
          </a:xfrm>
        </p:spPr>
      </p:pic>
      <p:sp>
        <p:nvSpPr>
          <p:cNvPr id="7" name="TextBox 6"/>
          <p:cNvSpPr txBox="1"/>
          <p:nvPr/>
        </p:nvSpPr>
        <p:spPr>
          <a:xfrm>
            <a:off x="3248167" y="6469039"/>
            <a:ext cx="39169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62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Актуальность применения подвижных игр на уроках физической культуры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Одной из особенностей </a:t>
            </a:r>
            <a:r>
              <a:rPr lang="ru-RU" sz="2400" dirty="0"/>
              <a:t>содержания современного начального образования является формирование </a:t>
            </a:r>
            <a:r>
              <a:rPr lang="ru-RU" sz="2400" dirty="0" smtClean="0"/>
              <a:t>у обучающегося универсальных </a:t>
            </a:r>
            <a:r>
              <a:rPr lang="ru-RU" sz="2400" dirty="0"/>
              <a:t>учебных действий в личностных, коммуникативных, познавательных, регулятивных сферах. </a:t>
            </a:r>
            <a:r>
              <a:rPr lang="ru-RU" sz="2400" dirty="0" smtClean="0"/>
              <a:t>Игра, в самом своем понимании уже отвечает </a:t>
            </a:r>
            <a:r>
              <a:rPr lang="ru-RU" sz="2400" dirty="0"/>
              <a:t>этим </a:t>
            </a:r>
            <a:r>
              <a:rPr lang="ru-RU" sz="2400" dirty="0" smtClean="0"/>
              <a:t>требованиям, а подвижные игры – еще и укрепляют здоровье и приносят много пользы не только умственной, но и физической.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0637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77334" y="609600"/>
            <a:ext cx="8316541" cy="65964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2C3C43"/>
                </a:solidFill>
              </a:rPr>
              <a:t>Понятие </a:t>
            </a:r>
            <a:r>
              <a:rPr lang="en-US" dirty="0" smtClean="0">
                <a:solidFill>
                  <a:srgbClr val="2C3C43"/>
                </a:solidFill>
              </a:rPr>
              <a:t>“</a:t>
            </a:r>
            <a:r>
              <a:rPr lang="ru-RU" dirty="0" smtClean="0">
                <a:solidFill>
                  <a:srgbClr val="2C3C43"/>
                </a:solidFill>
              </a:rPr>
              <a:t>игра</a:t>
            </a:r>
            <a:r>
              <a:rPr lang="en-US" dirty="0" smtClean="0">
                <a:solidFill>
                  <a:srgbClr val="2C3C43"/>
                </a:solidFill>
              </a:rPr>
              <a:t>”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77334" y="1655622"/>
            <a:ext cx="8596668" cy="388077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altLang="ru-RU" sz="2400" dirty="0" smtClean="0"/>
              <a:t>Игра — исторически сложившееся общественное явление самостоятельный вид деятельности, свойственной человеку. Игровая деятельность очень многообразна: детские игры с игрушками, настольные игры, хороводные игры, игры подвижные, игры спортивные. Игра как элемент культуры развивается со всей культурой общества, удовлетворяя различные потребности людей в развлечении, в отдыхе, в развитии духовных и физических сил.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367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7208" y="522857"/>
            <a:ext cx="8596668" cy="3880773"/>
          </a:xfrm>
        </p:spPr>
        <p:txBody>
          <a:bodyPr>
            <a:normAutofit/>
          </a:bodyPr>
          <a:lstStyle/>
          <a:p>
            <a:r>
              <a:rPr lang="ru-RU" altLang="ru-RU" sz="2400" dirty="0"/>
              <a:t>Игра — очень эмоциональная деятельность, поэтому она представляет большую ценность в воспитательной работе с детьми и молодежью. Среди большого разнообразия игр широко распространены у детей и подростков подвижные игры. </a:t>
            </a:r>
            <a:r>
              <a:rPr lang="ru-RU" altLang="ru-RU" sz="2400" dirty="0" smtClean="0"/>
              <a:t>Они используются </a:t>
            </a:r>
            <a:r>
              <a:rPr lang="ru-RU" altLang="ru-RU" sz="2400" dirty="0"/>
              <a:t>как средство общего физического воспитания детей, молодежи, а также как средство подготовки к спортивным играм и другим видам спорта, подготовки к сдаче нормативов и экзаменов.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3656" y="3595001"/>
            <a:ext cx="3721289" cy="279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61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Разновидность подвижных игр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Подвижные игры могут быть индивидуальными (</a:t>
            </a:r>
            <a:r>
              <a:rPr lang="ru-RU" sz="2400" dirty="0" smtClean="0"/>
              <a:t>одиночными) и коллективными (групповыми). Одиночные игры </a:t>
            </a:r>
            <a:r>
              <a:rPr lang="ru-RU" sz="2400" dirty="0"/>
              <a:t>чаще всего организуются самими детьми (игра в мяч, со скакалкой, в «классики», катание обруча и др.). 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Особое педагогическое значение имеют коллективные (групповые) подвижные игры, в которых участвуют группы играющих, классы</a:t>
            </a:r>
            <a:r>
              <a:rPr lang="ru-RU" sz="2400" dirty="0" smtClean="0"/>
              <a:t>, </a:t>
            </a:r>
            <a:r>
              <a:rPr lang="ru-RU" sz="2400" dirty="0"/>
              <a:t>отряды, спортивные секции. Всем коллективным подвижным играм присущи соревновательный элемент, а также взаимопомощь, взаимовыручка в интересах достижения установленной цели.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42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600501" y="809460"/>
            <a:ext cx="8659854" cy="5222850"/>
          </a:xfrm>
        </p:spPr>
        <p:txBody>
          <a:bodyPr>
            <a:normAutofit/>
          </a:bodyPr>
          <a:lstStyle/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b="1" dirty="0"/>
              <a:t>В педагогической практике используются два основных вида подвижных игр: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1. Игры свободные, творческие, или вольные, в которых участники сами намечают план игры и сами осуществляют намеченную цель. У детей младенческого, дошкольного и младшего школьного возраста они бывают чаще всего сюжетными, поэтому психологи называют их ролевыми. Они могут быть одиночными и групповыми.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400" dirty="0"/>
              <a:t>2. Организованные подвижные игры с установленными правилами, требующими руководства ими взрослыми руководителями или самими ребятами-вожаками.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05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Методические особенности подвижных игр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/>
              <a:t>Каждая подвижная игра имеет свои содержание, форму (построение) и методические особенности.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/>
              <a:t>Методические особенности игры зависят от ее содержания и формы. Методическим особенностям подвижных игр свойственны: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а) образность;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б) самостоятельность действии в целях достижения цели ограничиваемая правилами;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в) творческая инициативность в действиях в соответствии с правилами;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г) исполнение отдельных ролей в игре, согласно ее сюжету, что устанавливает определенные взаимоотношения в коллективе участников игры;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д) внезапность, изменчивость ситуации в игре, требующая от играющих быстроты реакции, инициативы;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е) элементы соревнований в игре, требующие полной мобилизации сил и повышающие эмоциональность игры; 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ж) сталкивание противоположных интересов в разрешении игровых «конфликтов», что создает высокий эмоциональный тонус.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04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0626" y="477673"/>
            <a:ext cx="8475261" cy="5363569"/>
          </a:xfrm>
        </p:spPr>
        <p:txBody>
          <a:bodyPr>
            <a:noAutofit/>
          </a:bodyPr>
          <a:lstStyle/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/>
              <a:t>Игры очень разнообразны по содержанию и по сложности: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а) простые, некомандные подвижные игры, в которых каждый участник, соблюдая правила, борется за одного себя;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б) более сложные, переходные  к  командным подвижные игры, в которых играющие отстаивают свой интерес в первую очередь, но иногда, по личному желанию, помогают товарищам, выручая их, помогают им спастись от нападающего в игре («Салки—давай руку», «Перебежки с пленом»). В некоторых играх такое сотрудничество даже предусматривается правилами («Белые медведи», «Караси и щука»);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dirty="0"/>
              <a:t>в) командные подвижные игры, в которых играющие составляют отдельные коллективы—команды. Они характеризуются совместной деятельностью команд, направленной на достижение общих целей, подчинением личных интересов интересам своей команды. От действий каждого игрока зависит удача всей команды. </a:t>
            </a:r>
          </a:p>
          <a:p>
            <a:pPr algn="just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0427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Как подобрать игру?</a:t>
            </a: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sz="2000" b="1" dirty="0" smtClean="0"/>
              <a:t>В соответствии с целью занятия игры </a:t>
            </a:r>
            <a:r>
              <a:rPr lang="ru-RU" sz="2000" b="1" dirty="0"/>
              <a:t>распределяются: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1. По степени сложности их содержания: от самых простых к более сложным.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2. По возрасту детей с учетом возрастных особенностей (игры для детей 7—9, 10—12, 13—15 лет). 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3. По видам движений, преимущественно входящим в игры (игры с элементами общеразвивающих упражнений, игры с бегом, в длину с места и с разбега, игры с метанием).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4. По физическим качествам, преимущественно проявляемым в игре (игры, преимущественно способствующие воспитанию силы, выносливости, ловкости, быстроты, гибкости). </a:t>
            </a:r>
          </a:p>
          <a:p>
            <a:pPr marL="274320" indent="-274320" algn="ctr">
              <a:buClr>
                <a:schemeClr val="accent3"/>
              </a:buClr>
              <a:buFont typeface="Wingdings 2"/>
              <a:buChar char=""/>
              <a:defRPr/>
            </a:pPr>
            <a:r>
              <a:rPr lang="ru-RU" dirty="0"/>
              <a:t>5. Игры, подготовительные к отдельным видам спорта. Использование подвижных игр с целью закрепления и совершенствования отдельных элементов техники и тактики, воспитания физических качеств, необходимых для того или другого вида спорта.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98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TM02900688[[fn=Аспект]]</Template>
  <TotalTime>49</TotalTime>
  <Words>1011</Words>
  <Application>Microsoft Office PowerPoint</Application>
  <PresentationFormat>Широкоэкранный</PresentationFormat>
  <Paragraphs>43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 2</vt:lpstr>
      <vt:lpstr>Wingdings 3</vt:lpstr>
      <vt:lpstr>Грань</vt:lpstr>
      <vt:lpstr>Подвижные игры на уроках физической культуры  в 1 классе</vt:lpstr>
      <vt:lpstr>Актуальность применения подвижных игр на уроках физической культуры</vt:lpstr>
      <vt:lpstr>Понятие “игра”</vt:lpstr>
      <vt:lpstr>Презентация PowerPoint</vt:lpstr>
      <vt:lpstr>Разновидность подвижных игр</vt:lpstr>
      <vt:lpstr>Презентация PowerPoint</vt:lpstr>
      <vt:lpstr>Методические особенности подвижных игр</vt:lpstr>
      <vt:lpstr>Презентация PowerPoint</vt:lpstr>
      <vt:lpstr>Как подобрать игру?</vt:lpstr>
      <vt:lpstr>Польза применения</vt:lpstr>
      <vt:lpstr>Презентация PowerPoint</vt:lpstr>
      <vt:lpstr>Одной из задач урока физкультуры является укрепление здоровья учащихся, противостояние учебным стрессам, неблагоприятным условиям внешней среды и формирование двигательных навыков и подготовка учащихся. Уроки с использованием спортивных и подвижных игр способствуют повышению интереса к занятиям физической культурой. Таким образом, различные методики проведения подвижных игр позволяют повысить уровень развития физических качеств детей и сформированность двигательных навыков, интерес к урокам физической культуры, в игровой ненавязчивой форме осуществлять выполнение программы.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Подвижные игры на уроках физической культуры в 1 классе</dc:title>
  <dc:creator>sg-74_94@mail.ru</dc:creator>
  <cp:lastModifiedBy>ОЛЯ ДАВЫДОВА</cp:lastModifiedBy>
  <cp:revision>7</cp:revision>
  <dcterms:created xsi:type="dcterms:W3CDTF">2021-01-07T10:23:53Z</dcterms:created>
  <dcterms:modified xsi:type="dcterms:W3CDTF">2021-01-07T17:08:39Z</dcterms:modified>
</cp:coreProperties>
</file>