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95BC4-1BDA-4BA7-BD07-957B06CBF3E2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0057C9-C289-4482-87F9-D1BBDD6DACA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Ролевое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поведение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808730F-7076-40D9-A81F-86C72D421CBC}" type="parTrans" cxnId="{2085661B-A90C-4FAD-994D-77153D16E91D}">
      <dgm:prSet/>
      <dgm:spPr/>
      <dgm:t>
        <a:bodyPr/>
        <a:lstStyle/>
        <a:p>
          <a:endParaRPr lang="ru-RU"/>
        </a:p>
      </dgm:t>
    </dgm:pt>
    <dgm:pt modelId="{AB15320B-B634-4B84-9334-DA02A608F7FB}" type="sibTrans" cxnId="{2085661B-A90C-4FAD-994D-77153D16E91D}">
      <dgm:prSet/>
      <dgm:spPr/>
      <dgm:t>
        <a:bodyPr/>
        <a:lstStyle/>
        <a:p>
          <a:endParaRPr lang="ru-RU"/>
        </a:p>
      </dgm:t>
    </dgm:pt>
    <dgm:pt modelId="{2B10E91A-27E0-4C00-91DB-053B5FAFB91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Воображение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A7919A9-275B-48E5-934F-C27DA6258475}" type="parTrans" cxnId="{C638965B-A0DD-4789-9280-72F303E65AAA}">
      <dgm:prSet/>
      <dgm:spPr/>
      <dgm:t>
        <a:bodyPr/>
        <a:lstStyle/>
        <a:p>
          <a:endParaRPr lang="ru-RU"/>
        </a:p>
      </dgm:t>
    </dgm:pt>
    <dgm:pt modelId="{C23E38BB-6CA2-43D2-9986-37B6025EB798}" type="sibTrans" cxnId="{C638965B-A0DD-4789-9280-72F303E65AAA}">
      <dgm:prSet/>
      <dgm:spPr/>
      <dgm:t>
        <a:bodyPr/>
        <a:lstStyle/>
        <a:p>
          <a:endParaRPr lang="ru-RU"/>
        </a:p>
      </dgm:t>
    </dgm:pt>
    <dgm:pt modelId="{A095D7EF-FF0B-43D4-9EA7-1CC198B6D90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Мимика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7460318-FEFF-4BD1-A23B-7DAA185973A5}" type="parTrans" cxnId="{4AC1BDE5-8469-4CDF-A1B7-68F42780D10A}">
      <dgm:prSet/>
      <dgm:spPr/>
      <dgm:t>
        <a:bodyPr/>
        <a:lstStyle/>
        <a:p>
          <a:endParaRPr lang="ru-RU"/>
        </a:p>
      </dgm:t>
    </dgm:pt>
    <dgm:pt modelId="{97550C56-5D77-4D03-A06C-3B2C3C44D929}" type="sibTrans" cxnId="{4AC1BDE5-8469-4CDF-A1B7-68F42780D10A}">
      <dgm:prSet/>
      <dgm:spPr/>
      <dgm:t>
        <a:bodyPr/>
        <a:lstStyle/>
        <a:p>
          <a:endParaRPr lang="ru-RU"/>
        </a:p>
      </dgm:t>
    </dgm:pt>
    <dgm:pt modelId="{6006FAA3-7C28-4A2D-9149-2040CC14DBD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Интонация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86C109C-214F-4AA4-8FD1-6061A7ECD960}" type="parTrans" cxnId="{18D91B8A-CD07-42E5-99A6-E8D215E69160}">
      <dgm:prSet/>
      <dgm:spPr/>
      <dgm:t>
        <a:bodyPr/>
        <a:lstStyle/>
        <a:p>
          <a:endParaRPr lang="ru-RU"/>
        </a:p>
      </dgm:t>
    </dgm:pt>
    <dgm:pt modelId="{277AAE0E-0ED9-4D54-A085-471BA5931FD3}" type="sibTrans" cxnId="{18D91B8A-CD07-42E5-99A6-E8D215E69160}">
      <dgm:prSet/>
      <dgm:spPr/>
      <dgm:t>
        <a:bodyPr/>
        <a:lstStyle/>
        <a:p>
          <a:endParaRPr lang="ru-RU"/>
        </a:p>
      </dgm:t>
    </dgm:pt>
    <dgm:pt modelId="{C171F7D3-E9DE-4025-9620-D0DCD79C732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Импровизация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A395951-6D92-4CE5-A47A-E1D8051563F0}" type="parTrans" cxnId="{26D6FFD0-8921-41C9-A441-453BDFEACE02}">
      <dgm:prSet/>
      <dgm:spPr/>
      <dgm:t>
        <a:bodyPr/>
        <a:lstStyle/>
        <a:p>
          <a:endParaRPr lang="ru-RU"/>
        </a:p>
      </dgm:t>
    </dgm:pt>
    <dgm:pt modelId="{3304949E-DAD6-4920-8BF3-907A4F62D58E}" type="sibTrans" cxnId="{26D6FFD0-8921-41C9-A441-453BDFEACE02}">
      <dgm:prSet/>
      <dgm:spPr/>
      <dgm:t>
        <a:bodyPr/>
        <a:lstStyle/>
        <a:p>
          <a:endParaRPr lang="ru-RU"/>
        </a:p>
      </dgm:t>
    </dgm:pt>
    <dgm:pt modelId="{AC240D6D-2A48-491D-927D-27018D7A5DF4}" type="pres">
      <dgm:prSet presAssocID="{42295BC4-1BDA-4BA7-BD07-957B06CBF3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7D5EA-0C68-4541-9474-E8B2A91F5EAB}" type="pres">
      <dgm:prSet presAssocID="{C40057C9-C289-4482-87F9-D1BBDD6DACAC}" presName="centerShape" presStyleLbl="node0" presStyleIdx="0" presStyleCnt="1" custScaleX="118793" custScaleY="111173" custLinFactNeighborX="-774" custLinFactNeighborY="1454"/>
      <dgm:spPr/>
      <dgm:t>
        <a:bodyPr/>
        <a:lstStyle/>
        <a:p>
          <a:endParaRPr lang="ru-RU"/>
        </a:p>
      </dgm:t>
    </dgm:pt>
    <dgm:pt modelId="{D1F966E8-744F-4991-9671-3708D076B1E1}" type="pres">
      <dgm:prSet presAssocID="{2B10E91A-27E0-4C00-91DB-053B5FAFB918}" presName="node" presStyleLbl="node1" presStyleIdx="0" presStyleCnt="4" custScaleX="168209" custScaleY="121879" custRadScaleRad="100177" custRadScaleInc="-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54777-A6DB-4DEB-812C-C21CA9EFA0DD}" type="pres">
      <dgm:prSet presAssocID="{2B10E91A-27E0-4C00-91DB-053B5FAFB918}" presName="dummy" presStyleCnt="0"/>
      <dgm:spPr/>
    </dgm:pt>
    <dgm:pt modelId="{4ADC348B-4BCB-48BB-9BEF-5F93FC6B24EE}" type="pres">
      <dgm:prSet presAssocID="{C23E38BB-6CA2-43D2-9986-37B6025EB79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882F67C-202C-413E-846C-21857B0FB345}" type="pres">
      <dgm:prSet presAssocID="{A095D7EF-FF0B-43D4-9EA7-1CC198B6D908}" presName="node" presStyleLbl="node1" presStyleIdx="1" presStyleCnt="4" custScaleX="148593" custScaleY="107757" custRadScaleRad="107506" custRadScaleInc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63242-1479-4BB5-BB09-8801B39862C9}" type="pres">
      <dgm:prSet presAssocID="{A095D7EF-FF0B-43D4-9EA7-1CC198B6D908}" presName="dummy" presStyleCnt="0"/>
      <dgm:spPr/>
    </dgm:pt>
    <dgm:pt modelId="{333B252C-18AD-4853-8F1C-D49A2585BFB2}" type="pres">
      <dgm:prSet presAssocID="{97550C56-5D77-4D03-A06C-3B2C3C44D92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B5529B5-F285-4D01-820F-0C786990B4AD}" type="pres">
      <dgm:prSet presAssocID="{6006FAA3-7C28-4A2D-9149-2040CC14DBDC}" presName="node" presStyleLbl="node1" presStyleIdx="2" presStyleCnt="4" custScaleX="184437" custScaleY="125245" custRadScaleRad="110081" custRadScaleInc="-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ABAE6-1DB5-4CB9-A955-49E570D4A4E2}" type="pres">
      <dgm:prSet presAssocID="{6006FAA3-7C28-4A2D-9149-2040CC14DBDC}" presName="dummy" presStyleCnt="0"/>
      <dgm:spPr/>
    </dgm:pt>
    <dgm:pt modelId="{6D21A2C3-59A3-4B9A-A22A-FEF195C2B070}" type="pres">
      <dgm:prSet presAssocID="{277AAE0E-0ED9-4D54-A085-471BA5931FD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5E1AEC4-F6F8-4532-BD1B-497F9D197616}" type="pres">
      <dgm:prSet presAssocID="{C171F7D3-E9DE-4025-9620-D0DCD79C7325}" presName="node" presStyleLbl="node1" presStyleIdx="3" presStyleCnt="4" custScaleX="212222" custScaleY="116397" custRadScaleRad="109898" custRadScaleInc="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D19BC-0E37-4FFE-ADE2-A6820B69A011}" type="pres">
      <dgm:prSet presAssocID="{C171F7D3-E9DE-4025-9620-D0DCD79C7325}" presName="dummy" presStyleCnt="0"/>
      <dgm:spPr/>
    </dgm:pt>
    <dgm:pt modelId="{619047FC-9C11-4AC8-83D3-6CED5936A9AF}" type="pres">
      <dgm:prSet presAssocID="{3304949E-DAD6-4920-8BF3-907A4F62D58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372699A-C195-4400-B7F2-7A8F366067F8}" type="presOf" srcId="{97550C56-5D77-4D03-A06C-3B2C3C44D929}" destId="{333B252C-18AD-4853-8F1C-D49A2585BFB2}" srcOrd="0" destOrd="0" presId="urn:microsoft.com/office/officeart/2005/8/layout/radial6"/>
    <dgm:cxn modelId="{889F969A-21E0-4F3F-AFE7-581D6F68B355}" type="presOf" srcId="{42295BC4-1BDA-4BA7-BD07-957B06CBF3E2}" destId="{AC240D6D-2A48-491D-927D-27018D7A5DF4}" srcOrd="0" destOrd="0" presId="urn:microsoft.com/office/officeart/2005/8/layout/radial6"/>
    <dgm:cxn modelId="{FF237E62-FC17-4248-B237-BFD8756C0977}" type="presOf" srcId="{C23E38BB-6CA2-43D2-9986-37B6025EB798}" destId="{4ADC348B-4BCB-48BB-9BEF-5F93FC6B24EE}" srcOrd="0" destOrd="0" presId="urn:microsoft.com/office/officeart/2005/8/layout/radial6"/>
    <dgm:cxn modelId="{48B75396-41C8-40C3-B9FE-A616E7D8BC8C}" type="presOf" srcId="{3304949E-DAD6-4920-8BF3-907A4F62D58E}" destId="{619047FC-9C11-4AC8-83D3-6CED5936A9AF}" srcOrd="0" destOrd="0" presId="urn:microsoft.com/office/officeart/2005/8/layout/radial6"/>
    <dgm:cxn modelId="{2085661B-A90C-4FAD-994D-77153D16E91D}" srcId="{42295BC4-1BDA-4BA7-BD07-957B06CBF3E2}" destId="{C40057C9-C289-4482-87F9-D1BBDD6DACAC}" srcOrd="0" destOrd="0" parTransId="{6808730F-7076-40D9-A81F-86C72D421CBC}" sibTransId="{AB15320B-B634-4B84-9334-DA02A608F7FB}"/>
    <dgm:cxn modelId="{469C0F6F-08F7-441A-9BED-3C901E2C3384}" type="presOf" srcId="{6006FAA3-7C28-4A2D-9149-2040CC14DBDC}" destId="{EB5529B5-F285-4D01-820F-0C786990B4AD}" srcOrd="0" destOrd="0" presId="urn:microsoft.com/office/officeart/2005/8/layout/radial6"/>
    <dgm:cxn modelId="{1D803B1C-B761-4A29-83D8-5638C729A2FB}" type="presOf" srcId="{277AAE0E-0ED9-4D54-A085-471BA5931FD3}" destId="{6D21A2C3-59A3-4B9A-A22A-FEF195C2B070}" srcOrd="0" destOrd="0" presId="urn:microsoft.com/office/officeart/2005/8/layout/radial6"/>
    <dgm:cxn modelId="{DDD2DD38-7243-4A7D-B0D5-BD55BEBFF1D9}" type="presOf" srcId="{C40057C9-C289-4482-87F9-D1BBDD6DACAC}" destId="{8F97D5EA-0C68-4541-9474-E8B2A91F5EAB}" srcOrd="0" destOrd="0" presId="urn:microsoft.com/office/officeart/2005/8/layout/radial6"/>
    <dgm:cxn modelId="{AEA176E6-0D30-472B-AD5C-78142D7A6730}" type="presOf" srcId="{C171F7D3-E9DE-4025-9620-D0DCD79C7325}" destId="{05E1AEC4-F6F8-4532-BD1B-497F9D197616}" srcOrd="0" destOrd="0" presId="urn:microsoft.com/office/officeart/2005/8/layout/radial6"/>
    <dgm:cxn modelId="{C638965B-A0DD-4789-9280-72F303E65AAA}" srcId="{C40057C9-C289-4482-87F9-D1BBDD6DACAC}" destId="{2B10E91A-27E0-4C00-91DB-053B5FAFB918}" srcOrd="0" destOrd="0" parTransId="{0A7919A9-275B-48E5-934F-C27DA6258475}" sibTransId="{C23E38BB-6CA2-43D2-9986-37B6025EB798}"/>
    <dgm:cxn modelId="{6B1FDE51-D1F5-4641-8E5F-D4EEABBC7EE1}" type="presOf" srcId="{A095D7EF-FF0B-43D4-9EA7-1CC198B6D908}" destId="{8882F67C-202C-413E-846C-21857B0FB345}" srcOrd="0" destOrd="0" presId="urn:microsoft.com/office/officeart/2005/8/layout/radial6"/>
    <dgm:cxn modelId="{18D91B8A-CD07-42E5-99A6-E8D215E69160}" srcId="{C40057C9-C289-4482-87F9-D1BBDD6DACAC}" destId="{6006FAA3-7C28-4A2D-9149-2040CC14DBDC}" srcOrd="2" destOrd="0" parTransId="{486C109C-214F-4AA4-8FD1-6061A7ECD960}" sibTransId="{277AAE0E-0ED9-4D54-A085-471BA5931FD3}"/>
    <dgm:cxn modelId="{4AC1BDE5-8469-4CDF-A1B7-68F42780D10A}" srcId="{C40057C9-C289-4482-87F9-D1BBDD6DACAC}" destId="{A095D7EF-FF0B-43D4-9EA7-1CC198B6D908}" srcOrd="1" destOrd="0" parTransId="{D7460318-FEFF-4BD1-A23B-7DAA185973A5}" sibTransId="{97550C56-5D77-4D03-A06C-3B2C3C44D929}"/>
    <dgm:cxn modelId="{2E8A5D21-5229-4110-A9FC-6DD145644E31}" type="presOf" srcId="{2B10E91A-27E0-4C00-91DB-053B5FAFB918}" destId="{D1F966E8-744F-4991-9671-3708D076B1E1}" srcOrd="0" destOrd="0" presId="urn:microsoft.com/office/officeart/2005/8/layout/radial6"/>
    <dgm:cxn modelId="{26D6FFD0-8921-41C9-A441-453BDFEACE02}" srcId="{C40057C9-C289-4482-87F9-D1BBDD6DACAC}" destId="{C171F7D3-E9DE-4025-9620-D0DCD79C7325}" srcOrd="3" destOrd="0" parTransId="{FA395951-6D92-4CE5-A47A-E1D8051563F0}" sibTransId="{3304949E-DAD6-4920-8BF3-907A4F62D58E}"/>
    <dgm:cxn modelId="{6BD91498-24A1-49BA-80CF-254A105F3C7B}" type="presParOf" srcId="{AC240D6D-2A48-491D-927D-27018D7A5DF4}" destId="{8F97D5EA-0C68-4541-9474-E8B2A91F5EAB}" srcOrd="0" destOrd="0" presId="urn:microsoft.com/office/officeart/2005/8/layout/radial6"/>
    <dgm:cxn modelId="{A2F819F0-593E-43C5-A5BA-EDAB6AEDF7E4}" type="presParOf" srcId="{AC240D6D-2A48-491D-927D-27018D7A5DF4}" destId="{D1F966E8-744F-4991-9671-3708D076B1E1}" srcOrd="1" destOrd="0" presId="urn:microsoft.com/office/officeart/2005/8/layout/radial6"/>
    <dgm:cxn modelId="{C0165D00-F377-4E6A-AA78-F708979EE863}" type="presParOf" srcId="{AC240D6D-2A48-491D-927D-27018D7A5DF4}" destId="{0B854777-A6DB-4DEB-812C-C21CA9EFA0DD}" srcOrd="2" destOrd="0" presId="urn:microsoft.com/office/officeart/2005/8/layout/radial6"/>
    <dgm:cxn modelId="{AC7EDE91-067D-46A3-8578-D462ECC8404B}" type="presParOf" srcId="{AC240D6D-2A48-491D-927D-27018D7A5DF4}" destId="{4ADC348B-4BCB-48BB-9BEF-5F93FC6B24EE}" srcOrd="3" destOrd="0" presId="urn:microsoft.com/office/officeart/2005/8/layout/radial6"/>
    <dgm:cxn modelId="{9D59DD55-9819-4E7A-AADD-A2EFC3ACCA9A}" type="presParOf" srcId="{AC240D6D-2A48-491D-927D-27018D7A5DF4}" destId="{8882F67C-202C-413E-846C-21857B0FB345}" srcOrd="4" destOrd="0" presId="urn:microsoft.com/office/officeart/2005/8/layout/radial6"/>
    <dgm:cxn modelId="{E5F0855F-D0C2-4BDB-B310-4AA96476DFDC}" type="presParOf" srcId="{AC240D6D-2A48-491D-927D-27018D7A5DF4}" destId="{A3D63242-1479-4BB5-BB09-8801B39862C9}" srcOrd="5" destOrd="0" presId="urn:microsoft.com/office/officeart/2005/8/layout/radial6"/>
    <dgm:cxn modelId="{FC9CB7E9-9F62-438B-9367-68C150C78672}" type="presParOf" srcId="{AC240D6D-2A48-491D-927D-27018D7A5DF4}" destId="{333B252C-18AD-4853-8F1C-D49A2585BFB2}" srcOrd="6" destOrd="0" presId="urn:microsoft.com/office/officeart/2005/8/layout/radial6"/>
    <dgm:cxn modelId="{FBA0DABF-AE82-4F62-A3D0-027F7C7FAA64}" type="presParOf" srcId="{AC240D6D-2A48-491D-927D-27018D7A5DF4}" destId="{EB5529B5-F285-4D01-820F-0C786990B4AD}" srcOrd="7" destOrd="0" presId="urn:microsoft.com/office/officeart/2005/8/layout/radial6"/>
    <dgm:cxn modelId="{5F1E1A56-8B2D-4292-8F39-D6786904523F}" type="presParOf" srcId="{AC240D6D-2A48-491D-927D-27018D7A5DF4}" destId="{D41ABAE6-1DB5-4CB9-A955-49E570D4A4E2}" srcOrd="8" destOrd="0" presId="urn:microsoft.com/office/officeart/2005/8/layout/radial6"/>
    <dgm:cxn modelId="{14279EC4-689D-450B-92B5-B2C1DB4B8395}" type="presParOf" srcId="{AC240D6D-2A48-491D-927D-27018D7A5DF4}" destId="{6D21A2C3-59A3-4B9A-A22A-FEF195C2B070}" srcOrd="9" destOrd="0" presId="urn:microsoft.com/office/officeart/2005/8/layout/radial6"/>
    <dgm:cxn modelId="{36528C5A-6879-44FD-ADFA-514A76C0389A}" type="presParOf" srcId="{AC240D6D-2A48-491D-927D-27018D7A5DF4}" destId="{05E1AEC4-F6F8-4532-BD1B-497F9D197616}" srcOrd="10" destOrd="0" presId="urn:microsoft.com/office/officeart/2005/8/layout/radial6"/>
    <dgm:cxn modelId="{F80D09D1-982D-445C-B0B3-461191ECDD58}" type="presParOf" srcId="{AC240D6D-2A48-491D-927D-27018D7A5DF4}" destId="{2D6D19BC-0E37-4FFE-ADE2-A6820B69A011}" srcOrd="11" destOrd="0" presId="urn:microsoft.com/office/officeart/2005/8/layout/radial6"/>
    <dgm:cxn modelId="{FC7148F9-D6C1-44A7-A8D4-305E7D0C48CB}" type="presParOf" srcId="{AC240D6D-2A48-491D-927D-27018D7A5DF4}" destId="{619047FC-9C11-4AC8-83D3-6CED5936A9A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047FC-9C11-4AC8-83D3-6CED5936A9AF}">
      <dsp:nvSpPr>
        <dsp:cNvPr id="0" name=""/>
        <dsp:cNvSpPr/>
      </dsp:nvSpPr>
      <dsp:spPr>
        <a:xfrm>
          <a:off x="1033394" y="436868"/>
          <a:ext cx="2991511" cy="2991511"/>
        </a:xfrm>
        <a:prstGeom prst="blockArc">
          <a:avLst>
            <a:gd name="adj1" fmla="val 10807001"/>
            <a:gd name="adj2" fmla="val 16437072"/>
            <a:gd name="adj3" fmla="val 4644"/>
          </a:avLst>
        </a:prstGeom>
        <a:gradFill rotWithShape="0">
          <a:gsLst>
            <a:gs pos="28000">
              <a:schemeClr val="accent3">
                <a:hueOff val="4625516"/>
                <a:satOff val="-24796"/>
                <a:lumOff val="-33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21A2C3-59A3-4B9A-A22A-FEF195C2B070}">
      <dsp:nvSpPr>
        <dsp:cNvPr id="0" name=""/>
        <dsp:cNvSpPr/>
      </dsp:nvSpPr>
      <dsp:spPr>
        <a:xfrm>
          <a:off x="1033322" y="448737"/>
          <a:ext cx="2991511" cy="2991511"/>
        </a:xfrm>
        <a:prstGeom prst="blockArc">
          <a:avLst>
            <a:gd name="adj1" fmla="val 5031277"/>
            <a:gd name="adj2" fmla="val 10834928"/>
            <a:gd name="adj3" fmla="val 4644"/>
          </a:avLst>
        </a:prstGeom>
        <a:gradFill rotWithShape="0">
          <a:gsLst>
            <a:gs pos="28000">
              <a:schemeClr val="accent3">
                <a:hueOff val="3083677"/>
                <a:satOff val="-16531"/>
                <a:lumOff val="-2223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3083677"/>
                <a:satOff val="-16531"/>
                <a:lumOff val="-2223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3B252C-18AD-4853-8F1C-D49A2585BFB2}">
      <dsp:nvSpPr>
        <dsp:cNvPr id="0" name=""/>
        <dsp:cNvSpPr/>
      </dsp:nvSpPr>
      <dsp:spPr>
        <a:xfrm>
          <a:off x="1287722" y="443631"/>
          <a:ext cx="2991511" cy="2991511"/>
        </a:xfrm>
        <a:prstGeom prst="blockArc">
          <a:avLst>
            <a:gd name="adj1" fmla="val 21542699"/>
            <a:gd name="adj2" fmla="val 5630754"/>
            <a:gd name="adj3" fmla="val 4644"/>
          </a:avLst>
        </a:prstGeom>
        <a:gradFill rotWithShape="0">
          <a:gsLst>
            <a:gs pos="28000">
              <a:schemeClr val="accent3">
                <a:hueOff val="1541839"/>
                <a:satOff val="-8265"/>
                <a:lumOff val="-1111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541839"/>
                <a:satOff val="-8265"/>
                <a:lumOff val="-1111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DC348B-4BCB-48BB-9BEF-5F93FC6B24EE}">
      <dsp:nvSpPr>
        <dsp:cNvPr id="0" name=""/>
        <dsp:cNvSpPr/>
      </dsp:nvSpPr>
      <dsp:spPr>
        <a:xfrm>
          <a:off x="1287577" y="432254"/>
          <a:ext cx="2991511" cy="2991511"/>
        </a:xfrm>
        <a:prstGeom prst="blockArc">
          <a:avLst>
            <a:gd name="adj1" fmla="val 15838130"/>
            <a:gd name="adj2" fmla="val 21569471"/>
            <a:gd name="adj3" fmla="val 4644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97D5EA-0C68-4541-9474-E8B2A91F5EAB}">
      <dsp:nvSpPr>
        <dsp:cNvPr id="0" name=""/>
        <dsp:cNvSpPr/>
      </dsp:nvSpPr>
      <dsp:spPr>
        <a:xfrm>
          <a:off x="1832486" y="1212447"/>
          <a:ext cx="1637297" cy="1532273"/>
        </a:xfrm>
        <a:prstGeom prst="ellips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Ролевое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поведение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263" y="1436843"/>
        <a:ext cx="1157743" cy="1083481"/>
      </dsp:txXfrm>
    </dsp:sp>
    <dsp:sp modelId="{D1F966E8-744F-4991-9671-3708D076B1E1}">
      <dsp:nvSpPr>
        <dsp:cNvPr id="0" name=""/>
        <dsp:cNvSpPr/>
      </dsp:nvSpPr>
      <dsp:spPr>
        <a:xfrm>
          <a:off x="1818388" y="-112866"/>
          <a:ext cx="1622871" cy="1175882"/>
        </a:xfrm>
        <a:prstGeom prst="ellipse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Воображение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6052" y="59338"/>
        <a:ext cx="1147543" cy="831474"/>
      </dsp:txXfrm>
    </dsp:sp>
    <dsp:sp modelId="{8882F67C-202C-413E-846C-21857B0FB345}">
      <dsp:nvSpPr>
        <dsp:cNvPr id="0" name=""/>
        <dsp:cNvSpPr/>
      </dsp:nvSpPr>
      <dsp:spPr>
        <a:xfrm>
          <a:off x="3527489" y="1395219"/>
          <a:ext cx="1433617" cy="1039633"/>
        </a:xfrm>
        <a:prstGeom prst="ellipse">
          <a:avLst/>
        </a:prstGeom>
        <a:gradFill rotWithShape="0">
          <a:gsLst>
            <a:gs pos="28000">
              <a:schemeClr val="accent3">
                <a:hueOff val="1541839"/>
                <a:satOff val="-8265"/>
                <a:lumOff val="-1111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541839"/>
                <a:satOff val="-8265"/>
                <a:lumOff val="-1111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Мимика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7437" y="1547470"/>
        <a:ext cx="1013721" cy="735131"/>
      </dsp:txXfrm>
    </dsp:sp>
    <dsp:sp modelId="{EB5529B5-F285-4D01-820F-0C786990B4AD}">
      <dsp:nvSpPr>
        <dsp:cNvPr id="0" name=""/>
        <dsp:cNvSpPr/>
      </dsp:nvSpPr>
      <dsp:spPr>
        <a:xfrm>
          <a:off x="1795763" y="2792941"/>
          <a:ext cx="1779438" cy="1208357"/>
        </a:xfrm>
        <a:prstGeom prst="ellipse">
          <a:avLst/>
        </a:prstGeom>
        <a:gradFill rotWithShape="0">
          <a:gsLst>
            <a:gs pos="28000">
              <a:schemeClr val="accent3">
                <a:hueOff val="3083677"/>
                <a:satOff val="-16531"/>
                <a:lumOff val="-2223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3083677"/>
                <a:satOff val="-16531"/>
                <a:lumOff val="-2223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Интонация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6356" y="2969901"/>
        <a:ext cx="1258252" cy="854437"/>
      </dsp:txXfrm>
    </dsp:sp>
    <dsp:sp modelId="{05E1AEC4-F6F8-4532-BD1B-497F9D197616}">
      <dsp:nvSpPr>
        <dsp:cNvPr id="0" name=""/>
        <dsp:cNvSpPr/>
      </dsp:nvSpPr>
      <dsp:spPr>
        <a:xfrm>
          <a:off x="44376" y="1368152"/>
          <a:ext cx="2047506" cy="1122992"/>
        </a:xfrm>
        <a:prstGeom prst="ellipse">
          <a:avLst/>
        </a:prstGeom>
        <a:gradFill rotWithShape="0">
          <a:gsLst>
            <a:gs pos="28000">
              <a:schemeClr val="accent3">
                <a:hueOff val="4625516"/>
                <a:satOff val="-24796"/>
                <a:lumOff val="-33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Импровизация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226" y="1532610"/>
        <a:ext cx="1447806" cy="79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30DB-8E58-452A-A09D-421B01B9D5A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9A00-4038-4280-9703-FD17C11A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9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49A00-4038-4280-9703-FD17C11A63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136904" cy="60486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(Развитие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навыков образно-ролевой игры дошкольников средствами театра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тантамаресок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87208" cy="1256183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Удивительные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тантамарески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9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78217" cy="1584176"/>
          </a:xfrm>
        </p:spPr>
        <p:txBody>
          <a:bodyPr/>
          <a:lstStyle/>
          <a:p>
            <a:r>
              <a:rPr lang="ru-RU" dirty="0" smtClean="0"/>
              <a:t>Спасибо  за  внимание!</a:t>
            </a:r>
            <a:endParaRPr lang="ru-RU" dirty="0"/>
          </a:p>
        </p:txBody>
      </p:sp>
      <p:pic>
        <p:nvPicPr>
          <p:cNvPr id="4" name="Picture 2" descr="https://i.mycdn.me/i?r=AyH4iRPQ2q0otWIFepML2LxRVbPACHEJjWxXIxe3_6E2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304256" cy="36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.mycdn.me/i?r=AyH4iRPQ2q0otWIFepML2LxRHS1EH5TAY-mMoFkIljUI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" y="1916832"/>
            <a:ext cx="2656327" cy="36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.mycdn.me/i?r=AyH4iRPQ2q0otWIFepML2LxRrx8btEAdeCg-KG7jtXNa7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35459"/>
            <a:ext cx="2754645" cy="36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7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0.fotocdn.net/s120/4b7f38edb8f0a276/user_l/2748885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5"/>
            <a:ext cx="4582661" cy="61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1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rendoptom.ru/public/image103fb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873"/>
            <a:ext cx="4824536" cy="64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8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f2/36/7b/f2367b638983df0fc989127718408a3a--pigs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8522"/>
            <a:ext cx="4896544" cy="61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и практическое освоение педагогами (родителями)  методов развития навыков образно-ролевой игры дошкольников средствами театра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тантамаресок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педагогов/родителей с некоторыми разновидностями театра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тантамаресок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использующихся в работе с дошкольниками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постер,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топотушка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свиток.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совершенствовать профессиональное мастерство педагогов в  развитии игровых навыков дошкольников в процессе практического освоения техник изготовления и практического применения в работе с детьми театра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тантамаресок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для профессионального общения педагогов, развития их творческого потенциала.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2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4950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тантамареска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как ее можно использовать в работе с детьми и что нужно для того, чтобы самостоятельно сделать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тантамареску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Тантамареской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(от французского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tintamarresque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«кукла»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«стенд»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называют ростовую фигуру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постер с вырезами для рук, ног и лица.   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Тантамареска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может быть как с одной прорезью для лица, так и с несколькими, всё зависит от задумки всей композиции в целом.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тантамарески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доставляют детям радость, но их особая заслуга в том, что они помогают разрушить психологический барьер, мешающий детям разговаривать при большом скоплении народа и с малознакомыми людьми. Дети, спрятавшись за картинками, чувствуют себя легко и раскрепощённо. Им доставляет огромное удовольствие играть роли.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</a:t>
            </a:r>
            <a:r>
              <a:rPr lang="ru-RU" dirty="0"/>
              <a:t>        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145481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96906" cy="1371600"/>
          </a:xfrm>
        </p:spPr>
        <p:txBody>
          <a:bodyPr>
            <a:normAutofit/>
          </a:bodyPr>
          <a:lstStyle/>
          <a:p>
            <a:r>
              <a:rPr lang="ru-RU" sz="2000" dirty="0"/>
              <a:t>Для развития мелкой моторики рук использую пальчиковые игрушки – </a:t>
            </a:r>
            <a:r>
              <a:rPr lang="ru-RU" sz="2000" dirty="0" err="1" smtClean="0"/>
              <a:t>тантамарески</a:t>
            </a:r>
            <a:r>
              <a:rPr lang="ru-RU" sz="2000" dirty="0"/>
              <a:t> </a:t>
            </a:r>
            <a:r>
              <a:rPr lang="ru-RU" sz="2000" dirty="0" smtClean="0"/>
              <a:t> «</a:t>
            </a:r>
            <a:r>
              <a:rPr lang="ru-RU" sz="2000" dirty="0" err="1" smtClean="0"/>
              <a:t>Топотушки</a:t>
            </a:r>
            <a:r>
              <a:rPr lang="ru-RU" sz="2000" dirty="0" smtClean="0"/>
              <a:t>»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80126_0832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4"/>
          <a:stretch>
            <a:fillRect/>
          </a:stretch>
        </p:blipFill>
        <p:spPr>
          <a:xfrm>
            <a:off x="2987824" y="1628800"/>
            <a:ext cx="2952328" cy="511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i.pinimg.com/originals/d3/3c/fc/d33cfc7896bcead04c3da2aa2b605a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5" y="1628800"/>
            <a:ext cx="2536285" cy="24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a0/c9/b8/a0c9b80ed485b415d6bef604d9a0ccb3--paper-animals-wild-anim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5" y="416828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s5.livemaster.ru/storage/4c/92/2d596074d303c79ce57f379964gp--kukly-i-igrushki-palchikovyj-teatr-safari-igrushki-iz-fe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1" y="4186797"/>
            <a:ext cx="2810780" cy="24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ndigo-kid.ru/uploads/products/teatr-topotushki-tri-porosenka-rn-toy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4" y="1628800"/>
            <a:ext cx="2764815" cy="24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4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Хард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постер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Маски-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тантамарески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>
                <a:latin typeface="Times New Roman" pitchFamily="18" charset="0"/>
                <a:cs typeface="Times New Roman" pitchFamily="18" charset="0"/>
              </a:rPr>
              <a:t>– это лист картона с отверстием для лица.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5" r="21528" b="13646"/>
          <a:stretch/>
        </p:blipFill>
        <p:spPr>
          <a:xfrm>
            <a:off x="2771800" y="2996952"/>
            <a:ext cx="3240360" cy="331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pp.userapi.com/c844618/v844618609/3de83/DQPkT53l9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641587" cy="31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4618/v844618609/3deef/sCX2g433lz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342516"/>
            <a:ext cx="2304256" cy="32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3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Тантамареска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свиток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– рулон обоев, на котором изображен сюжет сказки с героями, у которых есть прорези для головы и рук, по ходу действия свиток разворачивается, либо </a:t>
            </a:r>
            <a:r>
              <a:rPr lang="ru-RU" sz="3200" b="0" dirty="0"/>
              <a:t>сворачивается</a:t>
            </a:r>
            <a:r>
              <a:rPr lang="ru-RU" sz="3200" dirty="0"/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p.userapi.com/c847221/v847221169/1e83b5/-g75xEVSG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530132" cy="36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2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82273" cy="144016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Стендовая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тантамареска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ширма или стенд с ярким рисунком, который содержит забавный сюжет, а на месте голов персонажей вырезаны отверстия</a:t>
            </a:r>
          </a:p>
        </p:txBody>
      </p:sp>
      <p:pic>
        <p:nvPicPr>
          <p:cNvPr id="5122" name="Picture 2" descr="https://et-msk.ru/components/com_jshopping/files/img_products/full_tantamaresk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616624" cy="3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2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316835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Образно-ролевая игра  -старт 3-4 года.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переодизация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Е.Е.Кравцовой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Принятие на себя образа  и характерного поведения какого-либо объекта (машинка, зайчик)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4547220"/>
              </p:ext>
            </p:extLst>
          </p:nvPr>
        </p:nvGraphicFramePr>
        <p:xfrm>
          <a:off x="2195736" y="2492896"/>
          <a:ext cx="50405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37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332656"/>
            <a:ext cx="7766249" cy="115212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ролевого поведения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образной игре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582341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Осознание себя в реальной и игровой позиции.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Выделение характерных признаков образа как основа принятия роли.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Удержание образа в контексте воображаемой ситуации.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«Расшифровка» образов (понимание ролей, исполняемых другими детьми: эмоции, действия…).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Воплощение разнообразных образов.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образов  (выход на сюжетно-ролевую игру)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Образно  –ролевая игра дает возможность ребенку по-новому общаться с взрослыми. От непосредственного общения, от привычных слов, от уже знакомых интонаций  ребенок  научается переходить к контекстному выдуманному им самим, новому и оригинальному типу 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092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282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  Мастер-класс «Удивительные тантамарески»  </vt:lpstr>
      <vt:lpstr>Презентация PowerPoint</vt:lpstr>
      <vt:lpstr>Презентация PowerPoint</vt:lpstr>
      <vt:lpstr>Для развития мелкой моторики рук использую пальчиковые игрушки – тантамарески  «Топотушки» </vt:lpstr>
      <vt:lpstr>Хард   постер Маски-тантамарески – это лист картона с отверстием для лица. </vt:lpstr>
      <vt:lpstr>Тантамареска-свиток – рулон обоев, на котором изображен сюжет сказки с героями, у которых есть прорези для головы и рук, по ходу действия свиток разворачивается, либо сворачивается.</vt:lpstr>
      <vt:lpstr>Стендовая тантамареска – ширма или стенд с ярким рисунком, который содержит забавный сюжет, а на месте голов персонажей вырезаны отверстия</vt:lpstr>
      <vt:lpstr>Образно-ролевая игра  -старт 3-4 года.  (переодизация  по                                      Е.Е.Кравцовой) Принятие на себя образа  и характерного поведения какого-либо объекта (машинка, зайчик) </vt:lpstr>
      <vt:lpstr>Развитие ролевого поведения  в образной игре</vt:lpstr>
      <vt:lpstr>Спасибо  за  внимание!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13</cp:revision>
  <dcterms:created xsi:type="dcterms:W3CDTF">2020-11-15T11:21:49Z</dcterms:created>
  <dcterms:modified xsi:type="dcterms:W3CDTF">2020-11-21T11:50:54Z</dcterms:modified>
</cp:coreProperties>
</file>