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0233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610346"/>
            <a:ext cx="756084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anose="02020404030301010803" pitchFamily="18" charset="0"/>
              </a:rPr>
              <a:t>Ф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anose="02020404030301010803" pitchFamily="18" charset="0"/>
              </a:rPr>
              <a:t>ормирования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anose="02020404030301010803" pitchFamily="18" charset="0"/>
              </a:rPr>
              <a:t>навыков логического мышления 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anose="02020404030301010803" pitchFamily="18" charset="0"/>
              </a:rPr>
              <a:t>(наглядно – образного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У ДЕТЕЙ С ЗПР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003" y="5373216"/>
            <a:ext cx="371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Учитель-дефектолог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Бурцева Галина Ивановна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6" t="57576" r="13030" b="5657"/>
          <a:stretch/>
        </p:blipFill>
        <p:spPr bwMode="auto">
          <a:xfrm>
            <a:off x="2735796" y="2532017"/>
            <a:ext cx="3672408" cy="295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87016"/>
            <a:ext cx="712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ДОШКОЛЬОЕ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№267»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0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6561" y="-1179155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«Логическая цепочка»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 логическое мышление и связную речь, при помощи которой ребенок учится находить взаимосвязь между предметами и явлениями.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-87" r="25076" b="87"/>
          <a:stretch/>
        </p:blipFill>
        <p:spPr>
          <a:xfrm rot="5400000">
            <a:off x="562613" y="2428805"/>
            <a:ext cx="3729271" cy="3281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3897" r="26801" b="-681"/>
          <a:stretch/>
        </p:blipFill>
        <p:spPr>
          <a:xfrm rot="5400000">
            <a:off x="4549108" y="2443782"/>
            <a:ext cx="3729273" cy="32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6561" y="-1179155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449" y="1628800"/>
            <a:ext cx="7457491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</a:p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РАЗВИВАЯСЬ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4888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 формирования логического мышления у детей с ЗПР через развивающие игры и упражнения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Формировать у детей следующие операции: анализ – синтез; сравнение; использование частицы отрицания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классификации; упорядоченность действий; ориентировка в пространстве;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Формировать у детей умения: рассуждать, доказывать, логически мыслить;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у детей познавательный интерес;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Развивать у детей: коммуникативные навыки; стремление к преодолению трудностей; уверенность в себе; творческое воображение; желание вовремя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сверстникам.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12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(т. е. имеющие несколько уровней сложности, многообразные в применении)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палочки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Никитина, математический планшет;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пространственного воображения: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различным конструктором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разнообразных действий с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логическими блоками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(разбиение, выкладывание по определенным правилам, перестроение и др.)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овладевают различными мыслительными умениями, важными как в плане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предматематической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подготовки, так и с точки зрения общего интеллектуального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специально разработанных играх и упражнениях с блоками у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развиваются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элементарные навыки алгоритмической культуры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способность производить действия в уме.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1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r="19388"/>
          <a:stretch/>
        </p:blipFill>
        <p:spPr>
          <a:xfrm rot="5400000">
            <a:off x="353246" y="1095026"/>
            <a:ext cx="3180923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35909"/>
          <a:stretch/>
        </p:blipFill>
        <p:spPr>
          <a:xfrm rot="5400000">
            <a:off x="5474438" y="942386"/>
            <a:ext cx="309166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r="40303" b="10767"/>
          <a:stretch/>
        </p:blipFill>
        <p:spPr>
          <a:xfrm rot="5400000">
            <a:off x="3441761" y="2759039"/>
            <a:ext cx="1912636" cy="46927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00" l="10000" r="97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32" y="1052736"/>
            <a:ext cx="3522293" cy="26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8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59012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и развитию восприятия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пространственного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наблюдательности,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тактильных ощущений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зрительному контролю ребенка за выполнением своих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r="22121" b="12737"/>
          <a:stretch/>
        </p:blipFill>
        <p:spPr>
          <a:xfrm rot="5400000">
            <a:off x="536213" y="2671229"/>
            <a:ext cx="3394720" cy="3038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r="9697"/>
          <a:stretch/>
        </p:blipFill>
        <p:spPr>
          <a:xfrm rot="5400000">
            <a:off x="4811027" y="2742269"/>
            <a:ext cx="362640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8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планшет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ориентироваться на плоскости и решать задачи в системе координат работать по схеме, видеть связь между предметами и явлением окружающего мира и его абстрактными изображениями, способствует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 и координации движений руки,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сенсорные способности, смекалку, воображение,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индуктивное и дедуктивное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26515"/>
          <a:stretch/>
        </p:blipFill>
        <p:spPr>
          <a:xfrm rot="5400000">
            <a:off x="494933" y="3176325"/>
            <a:ext cx="3144373" cy="2705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r="14394"/>
          <a:stretch/>
        </p:blipFill>
        <p:spPr>
          <a:xfrm rot="5400000">
            <a:off x="3222591" y="3377379"/>
            <a:ext cx="3144373" cy="230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2026" r="34968" b="15036"/>
          <a:stretch/>
        </p:blipFill>
        <p:spPr>
          <a:xfrm rot="5400000">
            <a:off x="5664108" y="3376949"/>
            <a:ext cx="314437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1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790" y="692696"/>
            <a:ext cx="77176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палочками позволяет перевести практические, внешние действия во внутренний план. Палочки могут использоваться для выполнения диагностических заданий. Операции: сравнение, анализ, синтез, обобщение, классификация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выступают не только как познавательные процессы, операции, умственные действия.</a:t>
            </a:r>
          </a:p>
        </p:txBody>
      </p:sp>
      <p:pic>
        <p:nvPicPr>
          <p:cNvPr id="1026" name="Picture 2" descr="G:\на сайт\октябрь\фото\IMG_20201020_102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8237"/>
          <a:stretch/>
        </p:blipFill>
        <p:spPr bwMode="auto">
          <a:xfrm rot="5400000">
            <a:off x="430180" y="3070323"/>
            <a:ext cx="3215345" cy="22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а сайт\октябрь\фото\IMG_20201020_1030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6" r="14960"/>
          <a:stretch/>
        </p:blipFill>
        <p:spPr bwMode="auto">
          <a:xfrm rot="5400000">
            <a:off x="5317943" y="2816427"/>
            <a:ext cx="3164633" cy="27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ch1251s.mskobr.ru/users_files/MTA_do/images/%2815%2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7" b="100000" l="375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2846"/>
            <a:ext cx="3360577" cy="25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9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179154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749" y="620688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занятий - это доска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представляющая собой деревянную доску с вырезанными окошечками различной формы и подходящие к 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исследовать, оценивать и развивать наглядно-действенное мышление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 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ребенка к осмысленным действиям и степени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обучаемости;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моторики, зрительного восприятия, логического и пространственного мышления, тактильных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функций; 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понятиями цвета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формы; стимулирование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функций.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4858" r="28333" b="12408"/>
          <a:stretch/>
        </p:blipFill>
        <p:spPr>
          <a:xfrm>
            <a:off x="623749" y="3303974"/>
            <a:ext cx="3591807" cy="2819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1" r="37121" b="10438"/>
          <a:stretch/>
        </p:blipFill>
        <p:spPr>
          <a:xfrm rot="5400000">
            <a:off x="4948845" y="2972163"/>
            <a:ext cx="2806811" cy="34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66" y="-1210163"/>
            <a:ext cx="688326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668" y="620688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«Логической мозаики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«Логической мозаики» является не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мелкой моторики и координации движения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рук, ориентировки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плоскости, но также закрепление представления ребенка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цвете, размере, количестве; возможность познакомить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симметрией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развить умение мыслить, освоить логические приемы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r="13636"/>
          <a:stretch/>
        </p:blipFill>
        <p:spPr>
          <a:xfrm rot="5400000">
            <a:off x="85736" y="3104622"/>
            <a:ext cx="3509967" cy="2294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25606"/>
          <a:stretch/>
        </p:blipFill>
        <p:spPr>
          <a:xfrm rot="5400000">
            <a:off x="5414923" y="3031039"/>
            <a:ext cx="3509967" cy="25037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924944"/>
            <a:ext cx="2952327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70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218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Галина</cp:lastModifiedBy>
  <cp:revision>14</cp:revision>
  <dcterms:created xsi:type="dcterms:W3CDTF">2010-02-23T11:30:32Z</dcterms:created>
  <dcterms:modified xsi:type="dcterms:W3CDTF">2021-01-09T09:57:30Z</dcterms:modified>
</cp:coreProperties>
</file>