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DP3XY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8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1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6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6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1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0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7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C4E6B-03DB-46C3-9FED-467F9C19E89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CF1D-66E5-47CF-962C-15147F017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107504"/>
            <a:ext cx="10153128" cy="796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508518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чтения: Чегодаева Наталья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4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531440"/>
            <a:ext cx="9684568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3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"/>
            <a:ext cx="9865096" cy="70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7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8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3408"/>
            <a:ext cx="9252520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2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243408"/>
            <a:ext cx="6768752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3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7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RDP3XY</dc:creator>
  <cp:lastModifiedBy>RDP3XY</cp:lastModifiedBy>
  <cp:revision>3</cp:revision>
  <dcterms:created xsi:type="dcterms:W3CDTF">2020-04-08T12:35:55Z</dcterms:created>
  <dcterms:modified xsi:type="dcterms:W3CDTF">2020-04-08T13:05:47Z</dcterms:modified>
</cp:coreProperties>
</file>