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58" r:id="rId5"/>
    <p:sldId id="259" r:id="rId6"/>
    <p:sldId id="269" r:id="rId7"/>
    <p:sldId id="260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6717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по экологии.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3094634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Обухова Н.В.</a:t>
            </a: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первой квалификационной категории. </a:t>
            </a: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–Лицей С/П МДОУ д/с №9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808653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39/161922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15961"/>
            <a:ext cx="8858312" cy="54848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4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ерево «Четыре времени года»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P1070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80000">
            <a:off x="4192" y="1636869"/>
            <a:ext cx="2780632" cy="2468542"/>
          </a:xfrm>
          <a:prstGeom prst="rect">
            <a:avLst/>
          </a:prstGeom>
        </p:spPr>
      </p:pic>
      <p:pic>
        <p:nvPicPr>
          <p:cNvPr id="4" name="Рисунок 3" descr="C:\Users\~\Desktop\Новая папка\P10702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040" y="1340767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~\Desktop\Новая папка\P10702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000">
            <a:off x="6493763" y="1503301"/>
            <a:ext cx="221457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~\Desktop\Новая папка\P107028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933056"/>
            <a:ext cx="321471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6063337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6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500042"/>
            <a:ext cx="3929090" cy="60007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-формирование представлений детей о сезонных изменениях в природе, знакомить детей с объектами живой и не живой природы;</a:t>
            </a:r>
          </a:p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-развивать познавательные способности детей, интерес, любознательность, обогащать словарный запас;  умение соотносить явления природы с сезонными     изменениями;</a:t>
            </a:r>
          </a:p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-воспитывать любовь и бережное отношение к окружающему миру.</a:t>
            </a:r>
          </a:p>
          <a:p>
            <a:pPr>
              <a:lnSpc>
                <a:spcPct val="100000"/>
              </a:lnSpc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Такое дерево способствует эффективному формированию представлений о временах года у детей. Основные достоинства дидактического пособия «Дерево 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«Времена года»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Доступность;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Мобильность;</a:t>
            </a:r>
          </a:p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Многофункциональность (как со всей возрастной группой, так и индивидуально, применение, как в организованной образовательной деятельности, так и включение в режимные процессы, и в самостоятельную деятельность детей);</a:t>
            </a:r>
          </a:p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Возможность замены учебного материала;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Использование в качестве образовательной и игровой мотивации.</a:t>
            </a:r>
          </a:p>
          <a:p>
            <a:endParaRPr lang="ru-RU" dirty="0"/>
          </a:p>
        </p:txBody>
      </p:sp>
      <p:pic>
        <p:nvPicPr>
          <p:cNvPr id="5" name="Содержимое 6" descr="P10702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300000">
            <a:off x="4365720" y="1019672"/>
            <a:ext cx="3886200" cy="3632662"/>
          </a:xfrm>
        </p:spPr>
      </p:pic>
      <p:pic>
        <p:nvPicPr>
          <p:cNvPr id="7" name="Picture 4" descr="https://piratesandninja.files.wordpress.com/2011/02/owl-reading.gif?w=600&amp;h=5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919484"/>
            <a:ext cx="1785950" cy="1649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1829109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52728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Дидактическая игра «Во саду, ли в огороде».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3000404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формировать знания детей об овощах и фруктах.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у детей представления об овощах фруктах, где они растут;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-развивать мыслительную деятельность детей, внимание, память, речь; 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воспитывать бережное отношение к природе,   которая одаривает  нас своими богатствами.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10702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00000">
            <a:off x="3689754" y="1703951"/>
            <a:ext cx="5111750" cy="3831897"/>
          </a:xfrm>
        </p:spPr>
      </p:pic>
      <p:pic>
        <p:nvPicPr>
          <p:cNvPr id="7" name="Picture 4" descr="https://2.bp.blogspot.com/-pp7K_QUFUac/VsOLy4UWr2I/AAAAAAAAAEw/2Yme8QRDGK0/s1600/header_ow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286388"/>
            <a:ext cx="1174880" cy="1380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1199836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702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300000">
            <a:off x="373627" y="1518789"/>
            <a:ext cx="4203705" cy="3840123"/>
          </a:xfrm>
          <a:prstGeom prst="rect">
            <a:avLst/>
          </a:prstGeom>
        </p:spPr>
      </p:pic>
      <p:pic>
        <p:nvPicPr>
          <p:cNvPr id="6" name="Содержимое 5" descr="P10702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20000">
            <a:off x="4654743" y="2126587"/>
            <a:ext cx="4038600" cy="394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7915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2712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«Мир растений»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571612"/>
            <a:ext cx="3686172" cy="4929222"/>
          </a:xfrm>
        </p:spPr>
        <p:txBody>
          <a:bodyPr>
            <a:normAutofit fontScale="925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представления детей об окружающем мире, времени года;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память, внимание, мыслительную деятельность , расширять кругозор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Воспитывать любовь и бережное отношение к природе.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 расположен по времени года: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загадки, стихи, пословицы; иллюстрации с изображением осени; дидактическая игра «Сварим суп и компот»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стихи; иллюстрации комнатных растений;  карточки «Уход за комнатными растениями».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Весна: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стихи, загадки, пословицы; дидактическая игра «Четвёртый лишний», карточки «Садовый инвентарь», иллюстрации с изображением весны.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 есть две папки: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Дидактические игры (экологической направленности).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Дидактический материал (картинки времени года, иллюстрации деревьев, растений и др.)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360000">
            <a:off x="4591551" y="1500174"/>
            <a:ext cx="4123853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1082852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Время года «Осень»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-300000">
            <a:off x="417333" y="1086054"/>
            <a:ext cx="3750568" cy="3183959"/>
          </a:xfrm>
        </p:spPr>
      </p:pic>
      <p:pic>
        <p:nvPicPr>
          <p:cNvPr id="9" name="Содержимое 8" descr="F:\Документация 2 мл. гр\фото по экологии\P107056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">
            <a:off x="4643438" y="107154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саша\Desktop\фото\P10705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719" y="3929066"/>
            <a:ext cx="3637489" cy="271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627762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Время года «Зима»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343510" y="921971"/>
            <a:ext cx="3455987" cy="301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4998966" y="985633"/>
            <a:ext cx="3456384" cy="274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0324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1951429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492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Время года «Весна»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639803" y="1055453"/>
            <a:ext cx="3444898" cy="28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4984562" y="1135791"/>
            <a:ext cx="3876675" cy="307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Документация 2 мл. гр\фото по экологии\P10705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071942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8961652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280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Дидактические игры по экологии. </vt:lpstr>
      <vt:lpstr> Дерево «Четыре времени года»</vt:lpstr>
      <vt:lpstr>Слайд 3</vt:lpstr>
      <vt:lpstr> Дидактическая игра «Во саду, ли в огороде».</vt:lpstr>
      <vt:lpstr>Слайд 5</vt:lpstr>
      <vt:lpstr>Лэпбук  «Мир растений»</vt:lpstr>
      <vt:lpstr>Время года «Осень»</vt:lpstr>
      <vt:lpstr>Время года «Зима»</vt:lpstr>
      <vt:lpstr>Время года «Весна»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макет</dc:title>
  <dc:creator>саша</dc:creator>
  <cp:lastModifiedBy>~</cp:lastModifiedBy>
  <cp:revision>18</cp:revision>
  <dcterms:created xsi:type="dcterms:W3CDTF">2018-04-20T08:34:58Z</dcterms:created>
  <dcterms:modified xsi:type="dcterms:W3CDTF">2018-08-15T18:42:50Z</dcterms:modified>
</cp:coreProperties>
</file>