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3" r:id="rId6"/>
    <p:sldId id="261" r:id="rId7"/>
    <p:sldId id="262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8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EB3825-19EB-46E5-905A-106AF1E1D1CF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49633D-3275-4CF0-9B81-959B36F07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94421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безопасность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Кузнецова Е. 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Чоппууска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3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264696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начал в дверь стучать.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не вздумай открывать!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цепочку дверь закрой,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Может, к вам стучит чужой!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4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681">
            <a:off x="609650" y="3296450"/>
            <a:ext cx="3566793" cy="2569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можно ли впускать в дом чужого человека, даже если он представляется полицейским, почтальоном, врачом?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нужно поступить в том случае, если человек пытается проникнуть в дом?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можно поступить, если в доме нет телефона?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Gallery\безопасность\image (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992">
            <a:off x="5004048" y="3140968"/>
            <a:ext cx="3585994" cy="249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3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9674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были ли у вас подобные ситуации? Как вы поступали в таких случаях?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7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05402"/>
            <a:ext cx="2980859" cy="33278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быть, если кто-то из ваших близких получил серьезную травму или заболел?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Gallery\безопасность\517103488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23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61" y="3213100"/>
            <a:ext cx="2699178" cy="33845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0243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ребята, вы правильно рассказали Мишке о том, что в жизни человека бывают неприятные ситуации, когда необходима помощь врачей, пожарных, полицейских. У них тоже есть номера телефонов, по которым можно позвонить, но приедут они только тогда, когда вы назовете свой домашний адрес!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4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3312367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3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464496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гости пришел мишка и рассказал историю о том, как он потерялся во время прогулки. Давайте спросим его к кому он обратился, кто помог ему найти свой дом.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124744"/>
            <a:ext cx="4968552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очень понравилась эта красивая женщина с коляской, поэтому я попросил ее помочь мне.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472608" cy="54452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мужчина тоже проходил мимо, и я попросил его о помощи.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8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976663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 можно разговаривать с посторонними людьми без взрослых? Конечно нельзя. Это опасно.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9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040560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полицейский смог мне помочь. Я назвал ему свой домашний адрес и он отвел меня домой.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3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056784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Ребята! А что такое – домашний адрес? Для чего нужно знать свой домашний адрес? Вы знаете свой адрес?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адрес нужно знать, чтобы не заблудиться в городе.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2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840760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Мишутка! Домашний адрес нужно знать еще и для того, чтобы приглашать в гости друзей, получать письма, посылки, чтобы позвать на помощь скорую или пожарных.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5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150912"/>
            <a:ext cx="288032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в каких случаях может понадобиться помощь пожарных, полицейских и врачей? Куда нужно обращаться за помощью?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Gallery\безопасность\image (3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664295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llery\безопасность\politseyskiy-i-mal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592288" cy="3238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1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307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Наша безопасность</vt:lpstr>
      <vt:lpstr>К нам в гости пришел мишка и рассказал историю о том, как он потерялся во время прогулки. Давайте спросим его к кому он обратился, кто помог ему найти свой дом.</vt:lpstr>
      <vt:lpstr>Мне очень понравилась эта красивая женщина с коляской, поэтому я попросил ее помочь мне.</vt:lpstr>
      <vt:lpstr>Этот мужчина тоже проходил мимо, и я попросил его о помощи.</vt:lpstr>
      <vt:lpstr>Разве можно разговаривать с посторонними людьми без взрослых? Конечно нельзя. Это опасно.</vt:lpstr>
      <vt:lpstr>И только полицейский смог мне помочь. Я назвал ему свой домашний адрес и он отвел меня домой.</vt:lpstr>
      <vt:lpstr>Ребята! А что такое – домашний адрес? Для чего нужно знать свой домашний адрес? Вы знаете свой адрес? Домашний адрес нужно знать, чтобы не заблудиться в городе.</vt:lpstr>
      <vt:lpstr>Нет, Мишутка! Домашний адрес нужно знать еще и для того, чтобы приглашать в гости друзей, получать письма, посылки, чтобы позвать на помощь скорую или пожарных.</vt:lpstr>
      <vt:lpstr>Ребята, а в каких случаях может понадобиться помощь пожарных, полицейских и врачей? Куда нужно обращаться за помощью?</vt:lpstr>
      <vt:lpstr>Кто-то начал в дверь стучать. Ты не вздумай открывать! На цепочку дверь закрой,  Может, к вам стучит чужой!</vt:lpstr>
      <vt:lpstr>Ребята, можно ли впускать в дом чужого человека, даже если он представляется полицейским, почтальоном, врачом? Как нужно поступить в том случае, если человек пытается проникнуть в дом?  А как можно поступить, если в доме нет телефона?</vt:lpstr>
      <vt:lpstr>Ребята, а были ли у вас подобные ситуации? Как вы поступали в таких случаях?</vt:lpstr>
      <vt:lpstr>Как быть, если кто-то из ваших близких получил серьезную травму или заболел?</vt:lpstr>
      <vt:lpstr>Молодцы ребята, вы правильно рассказали Мишке о том, что в жизни человека бывают неприятные ситуации, когда необходима помощь врачей, пожарных, полицейских. У них тоже есть номера телефонов, по которым можно позвонить, но приедут они только тогда, когда вы назовете свой домашний адрес!</vt:lpstr>
      <vt:lpstr>До свидания!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</dc:title>
  <dc:creator>RePack by Diakov</dc:creator>
  <cp:lastModifiedBy>1</cp:lastModifiedBy>
  <cp:revision>11</cp:revision>
  <dcterms:created xsi:type="dcterms:W3CDTF">2018-10-19T02:49:32Z</dcterms:created>
  <dcterms:modified xsi:type="dcterms:W3CDTF">2021-01-13T12:13:56Z</dcterms:modified>
</cp:coreProperties>
</file>