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 id="257" r:id="rId3"/>
    <p:sldId id="260" r:id="rId4"/>
    <p:sldId id="261" r:id="rId5"/>
    <p:sldId id="259" r:id="rId6"/>
    <p:sldId id="263" r:id="rId7"/>
    <p:sldId id="262" r:id="rId8"/>
    <p:sldId id="288" r:id="rId9"/>
    <p:sldId id="267" r:id="rId10"/>
    <p:sldId id="277" r:id="rId11"/>
    <p:sldId id="278" r:id="rId12"/>
    <p:sldId id="279" r:id="rId13"/>
    <p:sldId id="280" r:id="rId14"/>
    <p:sldId id="264" r:id="rId15"/>
    <p:sldId id="265" r:id="rId16"/>
    <p:sldId id="272" r:id="rId17"/>
    <p:sldId id="281" r:id="rId18"/>
    <p:sldId id="282" r:id="rId19"/>
    <p:sldId id="284" r:id="rId20"/>
    <p:sldId id="285" r:id="rId21"/>
    <p:sldId id="283" r:id="rId22"/>
    <p:sldId id="287" r:id="rId23"/>
    <p:sldId id="266"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1920" units="cm"/>
          <inkml:channel name="Y" type="integer" max="1080" units="cm"/>
        </inkml:traceFormat>
        <inkml:channelProperties>
          <inkml:channelProperty channel="X" name="resolution" value="28.36041" units="1/cm"/>
          <inkml:channelProperty channel="Y" name="resolution" value="28.34646" units="1/cm"/>
        </inkml:channelProperties>
      </inkml:inkSource>
      <inkml:timestamp xml:id="ts0" timeString="2020-03-03T07:53:47.807"/>
    </inkml:context>
    <inkml:brush xml:id="br0">
      <inkml:brushProperty name="width" value="0.21167" units="cm"/>
      <inkml:brushProperty name="height" value="0.21167" units="cm"/>
      <inkml:brushProperty name="color" value="#FFFFFF"/>
      <inkml:brushProperty name="fitToCurve" value="1"/>
    </inkml:brush>
  </inkml:definitions>
  <inkml:traceGroup>
    <inkml:annotationXML>
      <emma:emma xmlns:emma="http://www.w3.org/2003/04/emma" version="1.0">
        <emma:interpretation id="{EC4676F9-BD04-467B-9E20-1108AFD8F916}" emma:medium="tactile" emma:mode="ink">
          <msink:context xmlns:msink="http://schemas.microsoft.com/ink/2010/main" type="inkDrawing" rotatedBoundingBox="1762,14332 13048,14962 12898,17643 1612,17013" semanticType="callout" shapeName="Other">
            <msink:sourceLink direction="with" ref="{E3316028-6C7F-42CD-9016-6C463E51D5F8}"/>
          </msink:context>
        </emma:interpretation>
      </emma:emma>
    </inkml:annotationXML>
    <inkml:trace contextRef="#ctx0" brushRef="#br0">8841 1925,'-24'0,"1"23,23-23,-24 24,0 0,1-24,-1 23,0 1,0-24,24 0,-47 0,47 0,-24 0,0 24,1-24,-25 0,48 0,-24 0,1 0,-1 0,24 0,-24 0,0 0,1 0,23 0,-24 0,-24 0,25 0,23 0,-24 0,0 0,1 0,-1 0,0 0,0 0,24 0,-23 0,-1-24,0 24,24 0,-47-24,23 24,24 0,-48 0,48 0,-23 0,23 0,-24 0,0 0,24 0,-24 0,24 0,-23 0,23 0,-24 0,0 0,24 0,-23 0,-1 0,0 0,24 0,-24 0,-23 0,47 0,-48 0,48 0,-23 0,23 0,-24 0,24 0,-24 0,0 0,1 0,-1 0,0 0,24 0,-24 0,1 0,23 0,0 0,0 0,71 0,-47 0,47-23,0-1,-23 0,-1 24,1 0,-25 0,1 0,0 0,-1-23,-23 23,24 0,0 0,0 0,-1 0,25 0,-1 0,1 0,-24 0,-1 0,25 0,-24 0,-1 0,1 0,0 0,-24 0,23 0,-23 0,24 0,-24 0,24 0,0 0,-1 0,-23 0,24 0,0 0,-24 0,24 0,-24 0,23 0,-23 0,48 0,-24 0,-1 0,-23 23,24-23,-24 0,48 24,-48-24,23 0,-23 0,0 0,-95 0,48 0,-48-24,-24 1,24-1,24 24,-48-24,48 0,47 24,-23 0,-1 0,1 0,0 0,23 0,-24 0,1 0,-1 0,1 0,23 0,-23 0,-1 0,24 0,1 0,-1 0,0 0,0 0,1 0,-1 0,0 0,1 0,-25 0,24 0,1 0,-1 0,-24 0,25 0,-25 0,1 0,23 0,0 0,0 0,24 0,-47 0,47 0,-24 0,24 0,-24 0,1 0,-1 0,24 0,-47 0,47 0,-24 0,24 0,-48 0,1 0,23 0,-23-23,23 23,0 0,-23 0,-48-24,71 24,0 0,-23 0,-1 0,48 0,-23 0,-25 0,24 0,1 0,-1 0,0 0,-23 0,47 0,-24 0,-24 0,1 0,23 0,-23 0,-1 0,48 0,-23 0,23 0,-24 0,0 0,24 0,-24 0,24 0,-23 0,-1 0,48 0,-1 24,25-1,-24 1,23-24,24 24,-23 0,-1-24,48 23,-71-23,71 0,-24 0,-47 0,23 0,1 0,-1 0,-23 0,0 0,23 0,-23 0,23 0,1 0,-1 0,25 0,-1 0,-24 0,1 0,-1 0,1 0,-25 0,1 0,0 0,23 0,-47 0,48 0,-24 0,-24 0,47 0,-47 0,24 0,0 0,23 0,-23 0,-1 0,1 0,0 0,0 0,-1 0,-23 0,24 0,0 0,-24 0,24 0,-24 0,0 0,-72 0,1 0,-24 0,24 0,0 0,0 0,-1 0,-23 0,-23 0,23 0,0 0,0 0,24 0,-1 0,1 0,-24 0,24 0,24 0,23 0,0 0,-47 0,47 0,24 0,-47 0,23 0,0 0,0 0,1 0,-1 0,-23 0,23 0,0 0,0 0,1 0,-25 0,24 0,1 0,-1 0,0 0,0 0,24 0,-23 0,23 0,-24 0,0 0,24 0,0 0,0-23,0-25,0 1,0-25,0 72,0-47,24-1,-24 48,0-47,24-24,-1 47,-23 0,0-23,0-1,0 25,0 23,0-24,0-24,0 48,0-23,0-1,0 0,0 0,0 1,0-25,0 48,0-24,0-23,0 23,0 0,0 1,0 23,0-48,0 25,0-1,0-24,0 25,0-1,0 0,0 24,0-24,0 1,0-25,0 48,0-24,0-23,0 47,24-48,-24 48,0-23,0 23,0-24,0 24,0-24,0 0,0 24,0-23,0 23,0-24,0 0,0 24,0 24,-24-24,24 24,0-24,0 47,0-23,0 0,0-1,0 25,0-24,0-1,0 25,0-24,0-1,0 25,0-1,0 1,24-1,-24-23,24 0,0 23,-1-23,-23 23,24 1,0-24,-24 23,24 1,-1-25,1 25,-24-48,0 24,0 23,24-23,0 23,-24-23,0 0,0-24,0 23,23-23,-23 0,0-47,24-24,-24 23,0-23,24-24,-24 24,23 0,-23 23,0-23,0 0,0 0,0 23,0-23,0 23,0 1,0-1,0 1,0 23,0 0,0 24,0-23,0-1,0 24,0-24,0 24,0-23,0-1,0 24,-23-24,-1 24,24 0,-47 0,47 0,-48 0,1 0,47 0,-48 0,24 24,1-24,-25 0,48 24,-24-24,24 23,0 1,24 0,24-24,-1 23,24 1,24 24,0-48,24 23,0 1,-1-24,1 0,-48 0,24 0,0 0,48 24,-72-24,24 0,23 0,1 0,-24 0,24 0,-1 0,-23 0,24 0,-71 0,23 0,-47 0,23 0,0 0,-47 0,24 0,-24 0,24 0,0 0,-48 0,-95-24,-23 0,-48 1,-47-25,-1 1,48 23,-23-23,46-1,25 24,23 1,1-1,23 0,47 0,1 24,23 0,0 0,24 0,-24 0,1 0,-1 0,24 0,0 24,0 24,24-48,23 23,1 25,47-24,0-1,23 1,48 0,-47-1,47 1,0 0,-23 0,-48-24,71 0,-47 0,-48 0,0 0,0 23,-23-23,-24 0,-24 0,0 0,-48 0,-71 0,1-23,-120-1,1 24,0 0,-72 0,72 0,-1 0,1 0,47 0,71 0,-23 0,47 0,24 0,-1 0,-23 0,1 0,46 0,-23 24,0-1,23 1,-23-24,23 24,48-24,-47 0,47 24,0-1,24 1,47 24,48 23,23 0,24 0,48-23,-48-1,24 1,0 23,23-24,25 1,23-1,0 1,-24-24,-47-1,24 48,-48-47,-23 0,-25-24,1 47,0-23,-48 0,-47-24,-1 0,-23 0,0 0,-71-24,-95-23,-71-25,-24 1,-48 0,48 24,0-25,23 25,48-1,-23 25,47-25,-24 24,24 1,23-1,24 0,48 1,24 23,23 0,24 0,0 0,24 0,118 23,1 1,46 23,1-23,24-24,0 0,-24 0,23 0,-70 0,-48 0,-48 0,-47 0,24 0,-24 0,-71-24,-48-23,-71 0,0-1,-24 1,25 23,-1-47,0 23,0 24,24 1,23-1,1-24,47 48,47 0,-23 0,71 0,-24 0,48 24,71 0,71 23,0 1,48 23,0-23,23-1,24-23,0 23,0 1,1 23,-25-24,-23-23,-96 0,-70-24,-24 0,-1 0,-46 0,-96-24,-47 0,-48-23,-95-1,25 25,-25-1,95 24,-23 0,95 0,-1 0,72 0,47 0,-23 0,-1-24,24 1,1 23,-25 0,24 0,48 0,119 0,23 47,71 0,48-23,-24-24,48 0,23 0,0 0,-23 0,-24 0,24 0,-72 0,-23 0,-48 0,0 24,-71 0,-24-1,-47-23,0 0,-1 0,-46 0,-96-23,-71-25,-71 1,-72-24,1-1,-24 1,47 24,96-1,47 24,23 1,96 23,-24-24,47 24,0 0,24 0,95 47,71 1,95 47,72 0,94 0,-47 0,23-24,-23 24,-48-48,-23 25,-48-25,24 0,-95 1,-48-24,-47-1,24 1,-95-24,-1 0,-23 0,-23 0,-96-24,-118 1,-96-49,-70-22,-96 22,1 1,70 47,120 24,-24 0,94 0,96 0,23 0,72 0,47 0,-24 0,71 0,72 24,95 0,23 23,24 1,24-24,47 23,-47-47,24 0,-1 0,-70 0,-25 0,-23 0,-95 0,0 0,24 0,-72 0,-47 0,24 0,-24 0,-142-24,-72-23,-95-1,-70-47,-49 24,1 47,118 1,120 23,-25 0,95 0,48 0,47 0,24 0,0 0,95 0,71 23,48 1,95 24,23-1,-23 48,47-71,-48 0,-94-24,23 0,-71 0,-47 0,-24 0,0 0,-47 0,-25 0,1 0,-24 0,-95 0,-95-48,-47-23,-96 23,25 1,-25-1,49 1,46 47,48 0,119 0,24 0,47 0,0 0,118 24,120 23,47 24,23-23,-23-24,-48-1,-70-23,22 0,-22 0,-49 0,-46 0,-1 0,-24 0,-47 0,-71-23,-71-49,-48 1,-119 0,-94 0,-120-24,25 0,118 24,143 47,165 24,25 0,47 0,-24 0,119 0,119 47,94 1,25 23,-25-23,-47-25,-23 1,-72-24,0 0,-47 0,47 24,-47-1,-24 1,-48-24,-23 0,-24 0,24 0,-24 0,-48 0,-94-47,-72 23,48 0,0-23,71 23,47 24,25 0,23 0,23 0,143 24,48 47,47-24,-23 1,-1-1,-47-23,-48-24,1 0,-1 0,24 24,-94 0,-25-24,1 0,-1 0,-47 0,24 0,-24 0,-48-24,-142-24,-71 1,-95-24,-166-24,23 0,-23-24,142 72,72 23,70 24,72 0,95 0,47 0,1 0,70 0,167 71,94-23,120 47,23 0,-24-48,-95 0,-94-23,-120-24,-47 0,-23 0,-48 0,-24 0,-166-47,0 23,-71-23,0 23,24 24,-24 0,23 0,1 0,-24 0,-24-71,24 23,0 1,-24-1,71 24,48 24,24 0,47 0,47 0,24 0,1 0,-1 0,0 0,24 0,-24 0,1 0,-1 0,24 0,-24 0,0 0,1 0,23 0,-48 0,25 0,-1 0,-24 0,48 0,-23 0,23 0,-48-23,24 23,-47-24,47 24,1-24,-1 24,0 0,24 0,-24 0,1 0,-1 0,-24 0,1-24,23 24,1 0,-49 0,49 0,-25 0,1 0,-25-23,1 23,0-24,-24 0,48 0,-25 24,1-23,71 23,-47 0,47 0,-24 0,24 0,-48 0,48-24,-47 24,23 0,-47-24,47 24,-47-23,47 23,-94-24,46 0,1 24,47 0,-23-24,23 24,0 0,1-23,46-1,72 24,143 0,118 24,24 23,189 24,-23-23,-142-48,0 0,-48 0,-72 0,-94 0,-71 0,-24 0,-71 0,-24 0,-24 0,-142 0,-24-24,-47-23,-48-25,-24 25,24-1,-47 25,47-1,48 24,23 0,24 0,24 0,0 0,0 0,-1 0,-22 0,-49 0,1 0,-24 0,-72 0,25 0,-48 0,47 0,24 0,0 0,24 0,71 0,-47 0,94 0,-23 0,24 0,-1 0,72 0,0 24,24-1,-25 1,1 0,24 23,-1-23,-23 24,47-1,-23 24,47-23,-24 23,0-24,1 1,23-1,-24 1,24-24,0 47,-24-24,24-23,-24 71,24-24,-23 0,23-23,0-24,0 23,0 24,0 24,0-47,0-25,0 1,0 0,0-24,0 24,0-1,0 1,0 24,0-25,0 25,23 71,1-72,0 0,23 48,-23-47,23 23,1 0,-48-23,24-24,23 23,-47-47,24 24,-24-24,24 23,-24 1,47-24,-23 24,23 0</inkml:trace>
  </inkml:traceGroup>
</inkml:ink>
</file>

<file path=ppt/ink/ink2.xml><?xml version="1.0" encoding="utf-8"?>
<inkml:ink xmlns:inkml="http://www.w3.org/2003/InkML">
  <inkml:definitions>
    <inkml:context xml:id="ctx0">
      <inkml:inkSource xml:id="inkSrc0">
        <inkml:traceFormat>
          <inkml:channel name="X" type="integer" max="1920" units="cm"/>
          <inkml:channel name="Y" type="integer" max="1080" units="cm"/>
        </inkml:traceFormat>
        <inkml:channelProperties>
          <inkml:channelProperty channel="X" name="resolution" value="28.36041" units="1/cm"/>
          <inkml:channelProperty channel="Y" name="resolution" value="28.34646" units="1/cm"/>
        </inkml:channelProperties>
      </inkml:inkSource>
      <inkml:timestamp xml:id="ts0" timeString="2020-03-03T07:53:59.104"/>
    </inkml:context>
    <inkml:brush xml:id="br0">
      <inkml:brushProperty name="width" value="0.21167" units="cm"/>
      <inkml:brushProperty name="height" value="0.21167" units="cm"/>
      <inkml:brushProperty name="color" value="#FFFFFF"/>
      <inkml:brushProperty name="fitToCurve" value="1"/>
    </inkml:brush>
  </inkml:definitions>
  <inkml:traceGroup>
    <inkml:annotationXML>
      <emma:emma xmlns:emma="http://www.w3.org/2003/04/emma" version="1.0">
        <emma:interpretation id="{E3316028-6C7F-42CD-9016-6C463E51D5F8}" emma:medium="tactile" emma:mode="ink">
          <msink:context xmlns:msink="http://schemas.microsoft.com/ink/2010/main" type="inkDrawing" rotatedBoundingBox="10897,15139 19108,15254 19101,15706 10891,15592" shapeName="Other">
            <msink:destinationLink direction="with" ref="{EC4676F9-BD04-467B-9E20-1108AFD8F916}"/>
          </msink:context>
        </emma:interpretation>
      </emma:emma>
    </inkml:annotationXML>
    <inkml:trace contextRef="#ctx0" brushRef="#br0">7478 330,'-24'0,"0"0,0 0,24 0,-47 0,47 0,-24 0,24 0,-24 0,1 0,23 0,-24 0,24 0,-24 0,24 0,-47 0,23 0,0 0,24 0,-23 0,-25 0,48 0,-47 0,23 0,0 0,0 0,-23 0,23 0,0 0,24 0,-23 0,-1 0,0 0,24 0,-24 0,1 0,-1 0,24 0,-24 0,24 0,-24 0,1 0,23 0,-24 0,24 0,-24 0,1 0,-1 0,0 0,0 0,24 0,-23 0,-1 0,0 0,0 0,1 0,-1 0,-24 0,48 0,-47 0,47 0,24 0,23 0,1 0,23 0,0 0,0 0,0 0,-23 0,-24 0,-1 0,25 0,-24 0,-1 0,-23 0,24 0,-24 0,24 0,0 0,-24 0,23 0,1 0,0 0,23 0,1 0,-24 0,-1 0,25 0,-1 0,-47 0,48 0,-25 0,1 0,-24 0,24 0,-24 0,24 0,23 0,-47 0,48 0,-48 0,23 0,-23 0,-23 0,23 0,-72 0,49 0,-25 0,-23 0,47 0,-23 0,-1 0,1 0,-1 0,25 0,-1 0,-47 0,47 0,0 0,-47 0,71 0,-24 0,-47 24,71-24,-48 0,1 23,23-23,1 0,-25 0,24 0,-23 0,23 0,-23 0,47 24,-24-24,24 0,-48 0,25 0,-1 0,-24 0,25 0,-1 0,-23 0,47 0,-24 0,-24 0,25 0,-1 0,0 0,0 0,-23 0,-1 0,1 0,-1 0,1 0,-1 0,1 0,23 0,1 0,-25 0,1 0,23 0,-24 0,1 0,-1 0,25 0,-25 0,-23 24,71-24,-24 0,-71 24,95-24,-23 0,-49 0,72 0,-47 23,-1 1,25-24,-25 0,1 0,-1 0,48 0,-24 0,-23 0,47 0,-47 0,23 0,0 0,0 0,-23 0,23 0,0 0,1 0,-1 0,0 0,24 0,-24 0,1 0,-25 0,24 0,1 0,-25 0,-23 0,0 0,23 0,25 0,-25 0,1 0,23 0,-24 0,-47 0,48 0,-72-24,72 24,-48 0,24 0,-1 0,1 0,-24-23,-23-1,70 0,-23 24,23 0,-23-24,71 24,-24 0,1 0,-1 0,24 0,-24 0,0 0,1 0,23 0,-24 0,-47 0,-24-23,0-1,-48 0,49 24,-49 0,24 0,-23 0,23 0,1 0,46 0,25 0,-1 0,1 0,-1 0,1 0,23 0,1 0,-25 0,24 0,1 0,-25 0,24 0,1 0,23 0,-24 0,24 0,-24 0,24 0,-24 0,1 0,23 0,-24 0,24 0,-24 0,0 0,24 0,-23 0,-1 0,-24 0,25 0,-1 0,-47-23,47 23,-47 0,23 0,25 0,-49-24,49 0,-49 24,25-24,23 24,0 0,24 0,-23 0,-1-23,24 23,24 0,47-24,-47 0,-1 24,49-24,-25 24,24 0,-47 0,24-23,-1-1,-23 24,23-24,1 24,-25 0,25 0,-1 0,1 0,23-24,-47 24,23 0,1 0,-24 0,23 0,1 0,-25 0,1 0,23 0,1 0,-24 0,-1 0,25 0,-24 0,-1 0,25 0,-1 0,1 0,-1 0,1 0,-1 0,1 0,-25 0,25 0,-1 0,-23 0,0 0,23 0,-23 0,0 0,23 0,1 0,-24 0,23 24,0-24,1 24,-24-24,71 24,-48-24,48 0,-24 23,48 1,-24 0,-48-24,25 24,-25-24,1 0,-25 0,1 0,24 0,-25 0,1 0,47 0,-47 0,23 0,1 0,-1 0,25 0,23 0,-24 0,0 0,0 0,0 0,1 0,-1 0,-24 0,25 0,-1 0,0 0,24 0,-24 0,24 0,-24 0,-23 0,-1 0,1 0,-1 0,1 0,-25 0,25 0,-24 0,47 0,-24 0,1 0,-24 0,47 0,-24 0,1 0,-1 0,1 0,-1 0,1 0,-25 0,1 0,0 0,0 0,-1 0,1 0,0 0,23 0,-47 0,48 0,-25 0,25 0,-1 0,1 0,23 0,-23 0,-25 0,1 0,24 0,-25 0,1 0,0 0,23 0,-23 0,23 0,25 0,-25 0,1 0,-25 0,25 0,-1 0,-47 0,24 0,0 0,0 0,23 0,-23 0,-1 0,-23 0,24 0,24 0,-25 0,1 0,47 0,-47 0,0 0,23 0,-23 0,0 0,0 0,23 0,-23 0,23 23,1-23,-25 24,1-24,24 0,-1 24,-23-24,47 0,24 24,0-1,-24 1,-23-24,47 24,-95-24,47 0,-23 0,-24 0,24 0,-24 23,-48 1,-23-24,-48 24,-23 0,-24-24,-1 0,-22 0,-1 0,-24 0,72 0,-1 0,48 0,0 0,0 0,0 0,24 0,-24 0,0 0,24 0,0 0,0 0,-1 0,25 0,-24 0,47 0,-24 0,25 0,-49 0,49 0,-25 0,25 0,-25 0,24 0,1 0,-25 0,24 0,-23 0,-1 0,1 0,-24 0,23 0,1 0,-1 0,1 0,-48 0,71 0,0 0,24 0,-23 0,-1 0,0 0,24 0,-24 0,-23 0,23 0,0 0,-23 0,0 0,47 0,-48 0,24 0,1 0,-1-24,0 24,-23 0,23 0,0 0,-47-24,47 24,0 0,1 0,-1 0,0 0,1 0,-1 0,0 0,0 0,-47 0,47 0,-23 0,23 0,-47 0,23 0,1 0,23 0,-23 0,-1 0,48 0,-47 0,47 0,-24 0,24 0,-47 0,47 0,-24 0,-24 0,48 0,-47 0,23 0,24 0,-47 0,23 0,0 0,0 0,1 0,-1 0,-24 0,1 0,0 0,-1 0,1 0,-25 0,1 0,0-24,0 1,0-1,23 24,1 0,-1-24,24 24,-47-23,47-1,24 24,-71 0,24 0,23 0,-24-24,25 24,-1 0,0 0,24 0,-23-24,-1 24,0 0,0 0,24-23,-47 23,47 0,-48-24,48 24,-47-24,23 24,0-24,1 24,23 0,-24 0,-47-23,71 23,-24 0,-47 0,71 0,-24 0,24 0,-24 0,-23-24,23 24,24 0,-24 0,1 0,-1 0,24 0,-24 0,0 0,24 0,48 0,23 0,48 0,23 24,-23-24,23 0,48 23,-47-23,23 0,-24 0,1 0,-1 0,-23 0,23 0,-23 0,47 0,0 0,0 24,-71-24,48 0,-24 0,23 0,-23 0,-1 0,-23 0,-24 0,-47 0,24 0,-1 0,1 0,-1 0,24 0,1 0,23 0,23 0,-23 0,0 0,0 0,-24 0,0 0,-23 0,-24 0,-1 0,25 0,-48 0,24 0,23 0,-23 0,23 0,1 0,23 0,-23 0,23 0,-24 0,-23 0,23 0,-23 0,24 0,-1 0,-23 0,23 0,1 0,-1 0,25 0,-25 0,24 0,-23 0,-1 0,1 0,23 0,-24 0,1 0,-24 0,23 0,-23 0,23 0,-23 0,47 0,-47 0,23 0,1 0,-1 0,25 0,-25 0,1 0,-1 0,-23 0,23 0,-23 0,0 0,-1 0,1 0,0 0,0 0,23 0,-47 0,24 0,-24 0,47-24,-47 24,24 0,-24 0,48 0,-1 0,0 0,25 0,23 0,-24 0,0 0,-23 0,23 0,-47 0,-1 0,1 0,-24 0,24 0,-1 0,-46 24,-1 0,-47 23,47 25,-47 22,47-46,-47-1</inkml:trace>
  </inkml:traceGroup>
</inkml:ink>
</file>

<file path=ppt/ink/ink3.xml><?xml version="1.0" encoding="utf-8"?>
<inkml:ink xmlns:inkml="http://www.w3.org/2003/InkML">
  <inkml:definitions>
    <inkml:context xml:id="ctx0">
      <inkml:inkSource xml:id="inkSrc0">
        <inkml:traceFormat>
          <inkml:channel name="X" type="integer" max="1920" units="cm"/>
          <inkml:channel name="Y" type="integer" max="1080" units="cm"/>
        </inkml:traceFormat>
        <inkml:channelProperties>
          <inkml:channelProperty channel="X" name="resolution" value="28.36041" units="1/cm"/>
          <inkml:channelProperty channel="Y" name="resolution" value="28.34646" units="1/cm"/>
        </inkml:channelProperties>
      </inkml:inkSource>
      <inkml:timestamp xml:id="ts0" timeString="2020-03-03T07:53:49.768"/>
    </inkml:context>
    <inkml:brush xml:id="br0">
      <inkml:brushProperty name="width" value="0.21167" units="cm"/>
      <inkml:brushProperty name="height" value="0.21167" units="cm"/>
      <inkml:brushProperty name="color" value="#FFFFFF"/>
      <inkml:brushProperty name="fitToCurve" value="1"/>
    </inkml:brush>
  </inkml:definitions>
  <inkml:traceGroup>
    <inkml:annotationXML>
      <emma:emma xmlns:emma="http://www.w3.org/2003/04/emma" version="1.0">
        <emma:interpretation id="{33B02AD2-780A-4C02-96DE-1CD43EC6C97E}" emma:medium="tactile" emma:mode="ink">
          <msink:context xmlns:msink="http://schemas.microsoft.com/ink/2010/main" type="inkDrawing" rotatedBoundingBox="23099,17928 23454,17981 23452,17998 23097,17946" shapeName="Other"/>
        </emma:interpretation>
      </emma:emma>
    </inkml:annotationXML>
    <inkml:trace contextRef="#ctx0" brushRef="#br0">0 0,'0'0,"47"0,-23 0,23 0,48 24,-47-24,23 23,-47-23</inkml:trace>
  </inkml:traceGroup>
</inkml:ink>
</file>

<file path=ppt/ink/ink4.xml><?xml version="1.0" encoding="utf-8"?>
<inkml:ink xmlns:inkml="http://www.w3.org/2003/InkML">
  <inkml:definitions>
    <inkml:context xml:id="ctx0">
      <inkml:inkSource xml:id="inkSrc0">
        <inkml:traceFormat>
          <inkml:channel name="X" type="integer" max="1920" units="cm"/>
          <inkml:channel name="Y" type="integer" max="1080" units="cm"/>
        </inkml:traceFormat>
        <inkml:channelProperties>
          <inkml:channelProperty channel="X" name="resolution" value="28.36041" units="1/cm"/>
          <inkml:channelProperty channel="Y" name="resolution" value="28.34646" units="1/cm"/>
        </inkml:channelProperties>
      </inkml:inkSource>
      <inkml:timestamp xml:id="ts0" timeString="2020-03-03T07:54:05.921"/>
    </inkml:context>
    <inkml:brush xml:id="br0">
      <inkml:brushProperty name="width" value="0.21167" units="cm"/>
      <inkml:brushProperty name="height" value="0.21167" units="cm"/>
      <inkml:brushProperty name="color" value="#FFFFFF"/>
      <inkml:brushProperty name="fitToCurve" value="1"/>
    </inkml:brush>
  </inkml:definitions>
  <inkml:traceGroup>
    <inkml:annotationXML>
      <emma:emma xmlns:emma="http://www.w3.org/2003/04/emma" version="1.0">
        <emma:interpretation id="{8188848D-5F5F-42DE-BCE0-E469A8BE661E}" emma:medium="tactile" emma:mode="ink">
          <msink:context xmlns:msink="http://schemas.microsoft.com/ink/2010/main" type="inkDrawing" rotatedBoundingBox="19916,15952 19916,15975 19901,15975 19901,15952" shapeName="Other"/>
        </emma:interpretation>
      </emma:emma>
    </inkml:annotationXML>
    <inkml:trace contextRef="#ctx0" brushRef="#br0">0 0,'0'23,"0"-23</inkml:trace>
  </inkml:traceGroup>
</inkml:ink>
</file>

<file path=ppt/ink/ink5.xml><?xml version="1.0" encoding="utf-8"?>
<inkml:ink xmlns:inkml="http://www.w3.org/2003/InkML">
  <inkml:definitions>
    <inkml:context xml:id="ctx0">
      <inkml:inkSource xml:id="inkSrc0">
        <inkml:traceFormat>
          <inkml:channel name="X" type="integer" max="1920" units="cm"/>
          <inkml:channel name="Y" type="integer" max="1080" units="cm"/>
        </inkml:traceFormat>
        <inkml:channelProperties>
          <inkml:channelProperty channel="X" name="resolution" value="28.36041" units="1/cm"/>
          <inkml:channelProperty channel="Y" name="resolution" value="28.34646" units="1/cm"/>
        </inkml:channelProperties>
      </inkml:inkSource>
      <inkml:timestamp xml:id="ts0" timeString="2020-03-03T10:38:11.854"/>
    </inkml:context>
    <inkml:brush xml:id="br0">
      <inkml:brushProperty name="width" value="0.06667" units="cm"/>
      <inkml:brushProperty name="height" value="0.06667" units="cm"/>
      <inkml:brushProperty name="color" value="#FFFFFF"/>
      <inkml:brushProperty name="fitToCurve" value="1"/>
    </inkml:brush>
  </inkml:definitions>
  <inkml:traceGroup>
    <inkml:annotationXML>
      <emma:emma xmlns:emma="http://www.w3.org/2003/04/emma" version="1.0">
        <emma:interpretation id="{42B23293-B9B1-4D83-A43E-3211C39083C8}" emma:medium="tactile" emma:mode="ink">
          <msink:context xmlns:msink="http://schemas.microsoft.com/ink/2010/main" type="writingRegion" rotatedBoundingBox="17234,16357 7389,17224 7286,16058 17131,15190"/>
        </emma:interpretation>
      </emma:emma>
    </inkml:annotationXML>
    <inkml:traceGroup>
      <inkml:annotationXML>
        <emma:emma xmlns:emma="http://www.w3.org/2003/04/emma" version="1.0">
          <emma:interpretation id="{5BBAE605-7842-4E18-AF4B-E75FCB62427A}" emma:medium="tactile" emma:mode="ink">
            <msink:context xmlns:msink="http://schemas.microsoft.com/ink/2010/main" type="paragraph" rotatedBoundingBox="17234,16357 7389,17224 7286,16058 17131,15190" alignmentLevel="1"/>
          </emma:interpretation>
        </emma:emma>
      </inkml:annotationXML>
      <inkml:traceGroup>
        <inkml:annotationXML>
          <emma:emma xmlns:emma="http://www.w3.org/2003/04/emma" version="1.0">
            <emma:interpretation id="{1C453F16-A3F2-4C81-8A85-DB4A303F9004}" emma:medium="tactile" emma:mode="ink">
              <msink:context xmlns:msink="http://schemas.microsoft.com/ink/2010/main" type="line" rotatedBoundingBox="17234,16357 7389,17224 7286,16058 17131,15190"/>
            </emma:interpretation>
          </emma:emma>
        </inkml:annotationXML>
        <inkml:traceGroup>
          <inkml:annotationXML>
            <emma:emma xmlns:emma="http://www.w3.org/2003/04/emma" version="1.0">
              <emma:interpretation id="{17A5D380-161C-4FB7-9F9F-826CCCDDDE5B}" emma:medium="tactile" emma:mode="ink">
                <msink:context xmlns:msink="http://schemas.microsoft.com/ink/2010/main" type="inkWord" rotatedBoundingBox="17234,16357 7389,17224 7286,16058 17131,15190"/>
              </emma:interpretation>
              <emma:one-of disjunction-type="recognition" id="oneOf0">
                <emma:interpretation id="interp0" emma:lang="ru-RU" emma:confidence="0">
                  <emma:literal>.</emma:literal>
                </emma:interpretation>
                <emma:interpretation id="interp1" emma:lang="ru-RU" emma:confidence="0">
                  <emma:literal>-</emma:literal>
                </emma:interpretation>
                <emma:interpretation id="interp2" emma:lang="ru-RU" emma:confidence="0">
                  <emma:literal>D</emma:literal>
                </emma:interpretation>
                <emma:interpretation id="interp3" emma:lang="ru-RU" emma:confidence="0">
                  <emma:literal>=</emma:literal>
                </emma:interpretation>
                <emma:interpretation id="interp4" emma:lang="ru-RU" emma:confidence="0">
                  <emma:literal>*</emma:literal>
                </emma:interpretation>
              </emma:one-of>
            </emma:emma>
          </inkml:annotationXML>
          <inkml:trace contextRef="#ctx0" brushRef="#br0">8047 269,'24'0,"23"-23,-23 23,0 0,-1 0,25 0,-1 0,-23 0,0 0,47 0,-47 0,23 0,-23 0,47 0,-47 0,23 0,-23 0,23 0,-23 0,24 0,-1 0,24 0,-47 0,24 0,-1 0,24 0,-23 0,-24 0,23 0,0 0,-23 0,24-24,-25 24,25 0,-1-24,-23 24,47 0,1 0,-1 0,-24 0,1 0,-25 0,1 0,0 0,-24 0,24-24,-24 24,-48 0,1 0,-24 0,23 0,-23 0,0 0,-48 0,48 0,-1 0,1 0,0 0,0 0,0 0,23 0,-23 0,23 0,-23 0,24 0,-24 0,23 0,1 0,-1 0,-23 0,23 0,1 0,-1 0,25 0,-48 0,47 0,24 0,-24 0,0 0,1 0,23 0,-48 0,24 0,1 0,-25 0,1 0,-1 0,1 0,23 0,-47 0,47 0,-23 0,23 0,-47 0,23 0,1 0,23 0,-24 0,25 0,-1 0,-24 0,25 0,-1 0,-23 0,-1 0,24 0,-23 0,-1 0,1 0,-24-23,23-1,1 0,-1 24,-23 0,71 0,-47 0,-48-24,47 1,-23-1,23 24,1 0,-1 0,-23 0,24 0,-1-24,25 24,-25 0,1 0,23 0,-24 0,25 0,-1 0,0 0,0 0,1 0,-1 0,0 0,0 0,1 0,-1 0,0 0,24 0,-47 0,47 0,-24 0,24 0,-47 0,23 0,0 0,-23 0,23 0,0 0,-23 0,23 0,0 0,-47 0,47 0,0 0,-47 24,24-24,-1 0,1 0,-1 0,1 0,-24 0,23 0,1 0,23 0,-23 0,-1 0,1 0,23 0,-24 0,25 0,23 0,-24 0,24 24,24-24,23 0,-23 23,0-23,23 24,-23-24,23 0,-47 0,24 0,-24 0,24 0,-1 24,-23 0,0-24,0 23,0 1,-23 0,-1 0,0-1,-23 1,23 23,-47-23,47 24,-23-1,-25-23,25 23,-1-23,-23 0,24 0,-1-1,1 25,-1-24,1-24,-1 47,1-23,23-24,-23 24,23-1,0-23,-23 24,23 0,-24-1,48-23,-71 0,71 0,-47 0,-1 24,25 0,-25-24,1 0,23 0,-24 24,25-24,-1 0,-47 23,47-23,0 0,-47 24,47-24,24 0,-47 24,23-24,0 0,1 0,23 0,-24 0,0 24,24-24,48 0,-25 23,49 1,-1-24,0 0,0 0,0 0,1 0,-49 0,25 0,-1 0,1 24,-24-24,23 0,0 0,-47 0,24 0,0 0,-24 0,-71 0,23 0,-70 0,46 0,-46 0,-48 0,23 0,24 0,-23 0,23 0,48 0,0 0,47 0,0 0,1 0,23 0,23 0,49 0,-25 0,95 0,-70 0,70 0,24 0,0 0,-47 0,24 0,23 0,0 0,-47 0,71 0,-24 0,0 0,0 0,-24 0,-23 0,-24 0,24 0,-1 0,-46 0,46 0,-23-24,24 0,-24 1,-24-1,0 0,24 24,-23-47,-25 23,24 0,-23 24,-1-47,1 23,-1 0,-23-23,23 23,-47 0,24 1,-24-1,24 24,0-24,-24 0,23 1,-23-25,0 24,-47-23,-1-1,-23 25,24-25,-1 24,1 24,-1-23,25 23,-49-24,25 24,-24-24,-1 24,1-23,0-1,24 24,-1 0,24 0,1 0,-25 0,1-24,47 24,-48 0,48 0,-47 0,23-24,0 24,-23-23,23 23,-24 0,25 0,-72-24,95 24,-48 0,25 0,-25-24,48 24,-47 0,23 0,0 0,-47 0,0 0,0 0,23 0,-23 0,47 0,0 0,1 0,-1 0,48 0,-1 0,25 0,-1 0,25 0,70 0,-47 0,0 0,0 0,0 0,47 0,-47 0,0 0,48 0,-49 0,1 0,24 0,-24 0,0 0,-24 0,-23 0,23 0,24 0,-48 0,1 0,-1 0,1 0,23 0,0 0,-23 0,-1 0,1 0,-1 0,1 0,-25 0,1 0,24 0,-48 0,23 0,25 0,-48 0,24 0,-24 0,23 0,-23 0,-23 0,-25 0,1 0,-25 24,-46 0,-1-1,-23 1,-25 0,25 0,47-24,-47 0,23 0,0 0,24 0,24 0,0 0,23 0,1 0,-1 0,-23 0,0 0,23 0,1 0,-1 0,1 0,-48 0,48 0,-1 0,-23 0,0 0,23 0,-23 0,24 0,-25 0,25 0,-24 0,23 0,1 0,-1 0,-23 0,47 0,0 0,-23 0,23 0,1 0,-1 0,24 0,0 0,47 0,24 0,24 0,48 0,23 0,0 0,24 0,0 0,0 0,0 0,-24 0,48 0,-72 0,0 0,1 0,-24 0,-24 0,-24 0,24 0,0 23,-48-23,-23 0,23 24,-23-24,-24 0,-47 0,-25 24,1-1,-71 1,47 0,-48 0,-23-1,0 1,-71 0,47-24,0 0,0 0,24 0,23 0,25 0,-25 0,25 0,-1 0,0 0,24 0,-47 0,-1 0,48 0,-23 0,-25 0,25 0,-25 0,-23 0,47 0,-23 0,47 0,0 0,-24 0,24 0,0 0,0 0,-23 0,23 0,0 0,0 0,0 0,-24 0,24 0,48 0,-24 0,47 0,-47 0,47 0,-24 0,25 0,-25 0,1 0,-1 0,24 0,-47 0,48 0,-25 0,24 0,-47 0,47 0,1 0,-25 0,24 0,1 0,-1 0,-24 0,48 0,0 0,48 0,23 0,48 0,23 0,24 0,1 0,-1 0,-48 0,-23 0,-23 0,-1 0,0 0,24 0,-24 0,0 0,-23 0,-24 0,23 0,-47 0,24 0,-24 0,-48 0,-47 0,-23 0,-48 0,23 0,1 0,-24 0,-1 0,1 0,0 0,47 0,24 0,-23 0,70 0,1 0,-1 0,25 0,-25 0,48 0,-24 0,1 0,23 0,-24 0,24 0,-24 0,24 47,0-47,48 24,-48-24,47 48,-23-48,23 47,48-23,0 0,0-1,24 1,23 24,24-25,-23 1,23 0,-47 23,23-23,1 0,-1-1,0 25,-47-24,-23-24,23 0,0 0,23 0,-23 0,-24 0,24 0,-23 0,-1 0,0 0,0 0,0 0,1 0,-1 0,-24 0,1 0,-1 0,1 0,-1 0,-47 0,24 0,-48 0,-23 0,-48-24,0 0,-71 0,23 24,-47 0,-47 0,23 0,24 0,-47 0,47 0,24 0,0 0,47 0,0 0,48 0,-24 0,24 0,-24 0,24 0,-24 0,-48 0,49 0,22 0,1 0,24 0,-1 0,-23 0,23 0,25 0,-1 0,0 0,24 0,0 0,24 0,47 0,24 0,48 0,46 0,49 0,-1 0,1 0,23 0,0 0,0 0,-71 0,24 0,-1 0,-23 0,-24 0,0 0,-23 0,23 0,-24 0,-23 0,0 0,-24 0,-24 0,0 0,0 0,-23 0,23 0,-23 0,-25 0,1 0,0 0,-24 0,0 0,-71 0,-1 0,-70 0,-72 0,1 0,-25 0,25 0,-25 0,72 0,47 0,-23 0,23 0,-23 0,47 0,-48-23,-23-1,24 0,23 0,-23 1,47-1,-24 0,48 24,0 0,47 0,0 0,0 0,24-23,0 23,0-24,24 24,47 0,48-24,0 24,118 0,48 0,0 0,47 0,-23 0,23 0,-23 0,-1 0,-23 0,-24 0,-71 0,-24 0,-47 0,24 0,-49 0,1 0,-23 0,-1 0,-24 0,-47 0,24 0,-24 0,-71 0,-72-24,25 1,-96 23,-23 0,-96 0,1 0,23 0,-47 0,48 0,-1 0,48 0,-24 0,24 0,0 0,24 0,-1 0,1 0,47 0,24 0,47 0,24 0,-24 0,48 0,24 0,-1 0,1 0,-1 0,48 0,-23 0,23-24,23 24,48 0,24 0,72 0,70 0,48 0,0 0,0 0,23 0,-23 0,-24 0,-71 0,-71 0,-1 0,-70 0,-48 0,24 0,-24-24,0 0,-48 1</inkml:trace>
        </inkml:traceGroup>
      </inkml:traceGroup>
    </inkml:traceGroup>
  </inkml:traceGroup>
</inkml:ink>
</file>

<file path=ppt/ink/ink6.xml><?xml version="1.0" encoding="utf-8"?>
<inkml:ink xmlns:inkml="http://www.w3.org/2003/InkML">
  <inkml:definitions>
    <inkml:context xml:id="ctx0">
      <inkml:inkSource xml:id="inkSrc0">
        <inkml:traceFormat>
          <inkml:channel name="X" type="integer" max="1920" units="cm"/>
          <inkml:channel name="Y" type="integer" max="1080" units="cm"/>
        </inkml:traceFormat>
        <inkml:channelProperties>
          <inkml:channelProperty channel="X" name="resolution" value="28.36041" units="1/cm"/>
          <inkml:channelProperty channel="Y" name="resolution" value="28.34646" units="1/cm"/>
        </inkml:channelProperties>
      </inkml:inkSource>
      <inkml:timestamp xml:id="ts0" timeString="2020-03-10T10:04:18.133"/>
    </inkml:context>
    <inkml:brush xml:id="br0">
      <inkml:brushProperty name="width" value="0.06667" units="cm"/>
      <inkml:brushProperty name="height" value="0.06667" units="cm"/>
      <inkml:brushProperty name="color" value="#FFFFFF"/>
      <inkml:brushProperty name="fitToCurve" value="1"/>
    </inkml:brush>
  </inkml:definitions>
  <inkml:traceGroup>
    <inkml:annotationXML>
      <emma:emma xmlns:emma="http://www.w3.org/2003/04/emma" version="1.0">
        <emma:interpretation id="{E185C685-9E41-4846-BC2A-41068F1EB20C}" emma:medium="tactile" emma:mode="ink">
          <msink:context xmlns:msink="http://schemas.microsoft.com/ink/2010/main" type="inkDrawing" rotatedBoundingBox="12619,10898 13364,13981 11104,14526 10360,11444" shapeName="Other"/>
        </emma:interpretation>
      </emma:emma>
    </inkml:annotationXML>
    <inkml:trace contextRef="#ctx0" brushRef="#br0">950 403,'-24'24,"0"0,24-24,-24 24,24-24,-23 23,23-23,-24 24,0-24,24 24,-24-24,24 0,-23 0,-1 0,0 24,24-24,-47 23,23-23,0 24,0-24,1 0,-1 0,24 0,-24 0,24 0,0 0,48-24,23 1,48-1,-24 0,47 0,-23-23,-24 23,-48 24,24-24,-47 1,0-1,-24 24,0 0,-48 0,1 0,-24 0,23 0,-23 0,0 0,-24 0,24 0,-1 0,25 0,23 0,-23 0,-1 0,1 0,23 0,-24 0,48 0,-23 0,23 0,0 0,47-24,24 1,1 23,70-24,-47 24,24-24,-48 24,0-24,-71 24,48-23,-25 23,-23 0,-47 0,-1 0,1 0,-24 0,23 0,1 0,-24 0,23 0,24 0,1 0,-25 0,48 0,-24 0,24 0,-23 0,-1 0,24 0,-24 0,24-24,0 24,48-24,-1 0,48-23,24 23,-48 24,24-24,-24 1,0 23,1-24,-49 24,1 0,-48 0,-71 0,0 0,24 24,0-1,0 1,0-24,23 0,1 0,-1 24,24-24,24 0,-23 24,-1-24,24 23,0 1,0 0,47-24,1 24,47-1,0 1,0 0,23 0,-46-24,-49 0,25 0,-48 0,24 0,-24 23,0 1,0-24,-119 0,24 24,0-1,-24 1,24 0,0 0,48-1,-1-23,25 0,-1 0,24 0,-24 0,72 0,-25 0,25-23,23 23,0-24,1 24,-49 0,49-24,-25 24,-23 0,-1 0,-23 0,0 0,-23 0,-96 0,48 0,-24 24,24-24,-72 24,72-1,24 1,23-24,-24 0,48 0,-23 0,23 0,0-24,47 1,-23 23,47-48,0 24,24 1,-24 23,24-24,-47 24,23-24,-71 24,24 0,-24 0,24 0,-24 0,-48 0,-23 0,0 0,23 0,-23 0,0 0,-1 0,25 0,23 0,24 0,-23-23,23 23,0-24,47 0,0-23,1 23,47 24,-24-24,0 0,1 1,-25 23,24-24,-71 24,0 0,-71 0,47 0,-94 0,23 24,-24-1,24 1,0 0,0 0,48-1,47-23,-24 0,0 0,24 24,0 24,24 23,23-24,1 24,-1 1,72-1,23 0,1 0,-1 0,24-23,-47 23,-71-71,-1 24,-47 0,24-24,-24 23,0-23,0 24,0 0,0 0,0 23,-24 1,24-25,-47 25,47-1,-48 1,24-25,-23 25,23-24,-23-1,23 1,-23 24,23-25,-24-23,25 24,23 0,-24-24,0 24,48-24,47 23,71 1,1 0,-1 0,48 23,-24 1,-47-25,-71 1,-25-24,-23 0,24 0,-24 24,-47-1,-1 1,-23-24,-24 48,24-1,23-47,1 24,-1 0,25-1,-25-23,72 0,-24 0,47 0,1 0,47 0,-24 0,-24 0,-23 0,0 0,-24 0,0 0,-24 24,0 0,-23-24,-24 47,23-23,-23 0,-24 23,48-23,-1 0,1-1,-1 1,24-24,1 0,23 0,118 0,-46 0,23 0,-24 0,-24 0,-23 0,-24 0,24 0,-24 0,0 24,-48 0,-23-1,0 1,23 24,-47 23,24-47,0-1,23 25,-23-24,48-1,-25 1,1 0,47 0,-24-24,0 0,24 0,0 0,71-48,72 1,23 23,48-24,-48 1,-24 23,-47 0,-24 1,1 23,-72 0,23 0,-23 23,-47 1,-24 47,23-47,1 47,-48-47,23 47,-46-23,-1 47,0 0,24-72,24 49,24-49,23-23,0 24,24-24,95-24,71-23,24-1,71-23,-23 24,-48 23,-48 0,-71 0,-47 24,0 0,-48 0,-118 0,-48 48,0-24,-24-24,-71 0,24 0,-24 0,48 0,47 0,24 0,71 0,47 0,25 0,-1 0,48 0,118-24,167 0,-1 24,48 0,-23-24,-96 1,-71-1,-94 0,-72 24,23 0,-23 0,-71 0,-24 0,-24 0,-47 0,-24 0,-23 0,70 0,25 0,23 0,71 0,0 0,24 0,-24 0,24-23</inkml:trace>
  </inkml:traceGroup>
</inkml:ink>
</file>

<file path=ppt/ink/ink7.xml><?xml version="1.0" encoding="utf-8"?>
<inkml:ink xmlns:inkml="http://www.w3.org/2003/InkML">
  <inkml:definitions>
    <inkml:context xml:id="ctx0">
      <inkml:inkSource xml:id="inkSrc0">
        <inkml:traceFormat>
          <inkml:channel name="X" type="integer" max="1920" units="cm"/>
          <inkml:channel name="Y" type="integer" max="1080" units="cm"/>
        </inkml:traceFormat>
        <inkml:channelProperties>
          <inkml:channelProperty channel="X" name="resolution" value="28.36041" units="1/cm"/>
          <inkml:channelProperty channel="Y" name="resolution" value="28.34646" units="1/cm"/>
        </inkml:channelProperties>
      </inkml:inkSource>
      <inkml:timestamp xml:id="ts0" timeString="2020-03-10T10:04:47.851"/>
    </inkml:context>
    <inkml:brush xml:id="br0">
      <inkml:brushProperty name="width" value="0.06667" units="cm"/>
      <inkml:brushProperty name="height" value="0.06667" units="cm"/>
      <inkml:brushProperty name="color" value="#FFFFFF"/>
      <inkml:brushProperty name="fitToCurve" value="1"/>
    </inkml:brush>
  </inkml:definitions>
  <inkml:traceGroup>
    <inkml:annotationXML>
      <emma:emma xmlns:emma="http://www.w3.org/2003/04/emma" version="1.0">
        <emma:interpretation id="{ED96AC4B-2F69-45AF-8A4B-44F637354A86}" emma:medium="tactile" emma:mode="ink">
          <msink:context xmlns:msink="http://schemas.microsoft.com/ink/2010/main" type="writingRegion" rotatedBoundingBox="8151,11948 14559,12109 14531,13244 8122,13083"/>
        </emma:interpretation>
      </emma:emma>
    </inkml:annotationXML>
    <inkml:traceGroup>
      <inkml:annotationXML>
        <emma:emma xmlns:emma="http://www.w3.org/2003/04/emma" version="1.0">
          <emma:interpretation id="{4BF73A60-5137-4FA3-8540-B249CB7CD6FE}" emma:medium="tactile" emma:mode="ink">
            <msink:context xmlns:msink="http://schemas.microsoft.com/ink/2010/main" type="paragraph" rotatedBoundingBox="8151,11948 14559,12109 14531,13244 8122,13083" alignmentLevel="1"/>
          </emma:interpretation>
        </emma:emma>
      </inkml:annotationXML>
      <inkml:traceGroup>
        <inkml:annotationXML>
          <emma:emma xmlns:emma="http://www.w3.org/2003/04/emma" version="1.0">
            <emma:interpretation id="{D7ECFCCA-B79F-4FB9-9D1E-0AB250FFC0F7}" emma:medium="tactile" emma:mode="ink">
              <msink:context xmlns:msink="http://schemas.microsoft.com/ink/2010/main" type="line" rotatedBoundingBox="8151,11948 14559,12109 14531,13244 8122,13083"/>
            </emma:interpretation>
          </emma:emma>
        </inkml:annotationXML>
        <inkml:traceGroup>
          <inkml:annotationXML>
            <emma:emma xmlns:emma="http://www.w3.org/2003/04/emma" version="1.0">
              <emma:interpretation id="{A023EDCE-B5E6-4D30-B53B-8082605B61D6}" emma:medium="tactile" emma:mode="ink">
                <msink:context xmlns:msink="http://schemas.microsoft.com/ink/2010/main" type="inkWord" rotatedBoundingBox="8151,11948 14559,12109 14531,13244 8122,13083"/>
              </emma:interpretation>
              <emma:one-of disjunction-type="recognition" id="oneOf0">
                <emma:interpretation id="interp0" emma:lang="ru-RU" emma:confidence="0">
                  <emma:literal>б</emma:literal>
                </emma:interpretation>
                <emma:interpretation id="interp1" emma:lang="ru-RU" emma:confidence="0">
                  <emma:literal>№</emma:literal>
                </emma:interpretation>
                <emma:interpretation id="interp2" emma:lang="ru-RU" emma:confidence="0">
                  <emma:literal>ф</emma:literal>
                </emma:interpretation>
                <emma:interpretation id="interp3" emma:lang="ru-RU" emma:confidence="0">
                  <emma:literal>„</emma:literal>
                </emma:interpretation>
                <emma:interpretation id="interp4" emma:lang="ru-RU" emma:confidence="0">
                  <emma:literal>«</emma:literal>
                </emma:interpretation>
              </emma:one-of>
            </emma:emma>
          </inkml:annotationXML>
          <inkml:trace contextRef="#ctx0" brushRef="#br0">6409-2824,'-23'0,"23"0,-24 0,24 0,-24 0,1 0,-25 0,24 0,-23 0,-1 0,-47 23,0 1,1 0,22-24,-70 24,23-24,-47 23,95-23,-24 0,0 24,24-24,23 24,48-24,-47 0,23 23,24-23,71 0,0 0,72-23,-48-1,47 0,1 1,-25-1,25 0,-72 24,48-47,-48 23,0 0,-47 24,0 0,-1 0,-23 0,24 0,-48-24,-94 1,-72-1,47 24,-70 0,23 0,-24 0,0 0,96 0,-25 0,25 0,23 0,23 0,25 0,47 0,-24 0,48 0,71 0,47 0,48 0,24 0,23 0,-47 0,0 0,24 0,-72 0,-23 0,-48 0,-47 0,0 0,-1 0,1-24,-71 24,-72-24,0 24,-118 0,23 0,-94 0,23 0,0 0,0 0,24 0,95 0,71 0,47 0,1 0,47 0,24 0,70 0,25 0,95 0,-1 0,25 0,-25 0,25 0,-48 0,0 0,-24 0,-71 0,-24 0,-23 0,-48 0,23 0,-70-47,-96 23,-23 24,-24 0,-71 0,47 0,-23 0,47 0,24 0,71 0,24 0,23 0,25 0,23 0,0 0,47-24,24 24,48 0,23 0,-23 0,24 0,-48 0,23-23,-70-1,-25 24,25 0,-96-24,-70 0,-1 24,-118 0,-48 0,-48 0,49 0,23 0,71 0,47 0,96 0,23 0,0 0,48 0,71 0,71 0,24 0,24 0,47 0,-24 0,-47 0,-24 0,-47 0,-48 0,0 0,-47 0,0 0,-72-23,-47-1,-95 0,-71 24,-71 0,0 0,-72 0,48 0,95 0,47 0,119 0,24 0,71 0,-24 0,24 0,72 0,94 0,0 0,48 0,23 0,24 0,-47 0,-48 0,0 0,-24-23,-118 23,0 0,0 0,-24-24,-72 24,-94-24,0 24,-71 0,-24 0,0 0,71 0,23 0,96 0,47 0,1 0,23 0,71 0,48 0,47 0,24 0,23 0,1 0,-48 0,-47 0,-24 0,-48 0,-47 0,24 0,-24 0,-47 0,-25 0,1 0,0 0,-24 0,24 0,23 0,-23 0,0 24,47-24,0 0,1 0,-1 0,24 0,-24 0,24 0,-24 0,1 24,-1-24</inkml:trace>
          <inkml:trace contextRef="#ctx0" brushRef="#br0" timeOffset="6848.4">6504-2635,'0'24,"-23"-24,-1 0,24 0,-24 0,0 0,1 0,23 0,23 0,1 0,0 0,0 0,-1 0,-46 0,-120 0,-189 0,23 0,-23 24,71 47,95-47,71-24,24 24,47-24,0 0,95 0,119 0,95 0,47 0,-23 0,47 0,-47 0,-24 0,-24 0,-95-24,-71 0,-72 24,-23 0,24 0,-119-24,-213-47,-96 47,1 24,70 0,72 0,95 24,95-24,0 24,47-24,24 0,-24 0,72 0,70 0,48 0,24 0,-71-24,-48 0,-71 24,24 0,0 0,-24 0,-95-47,-238 0,-118 23,0 24,-23 0,189 0,24 0,118 24,96-24,23 0,24 0,24 0,47 0,48 0,-72 0,24 0,-47 0</inkml:trace>
          <inkml:trace contextRef="#ctx0" brushRef="#br0" timeOffset="21715.2001">6433-3204,'0'0,"0"0,-24 0,1 0,-48 0,23 0,-23 0,0 0,-1 0,1 0,24 0,-1 0,1 0,23 0,0 0,24 0,-23 0,23 23,0 1,0 0,47 0,24-1,48 25,23-24,25-1,-1 25,0-24,-24-1,-47 1,-24 0,-23-24,-24 0,-1 0,-46 0,-25 0,-47 0,24-24,-48 0,72 24,-24 0,23 0,-23 0,0-23,23 23,-23 0,24-24,23 24,0 0,-23-24,23 24,24 0,-24 0,24 0,0 0,143 0,-25 0,72 0,-24 0,-23 0,-25 0,-23 0,-47 0,-48 0,24 0,-24 0,-24 0,-47-24,-24 1,-48-1,1 0,71 24,-1 0,25 0,-24 0,0 0,23 0,1 0,23 0,24 0,0 0,119 0,23 24,-23-24,94 0,-70 0,-25 0,-46 0,-25 0,-23 0,-24 0,0 0,-71 0,-48 0,24 0,0 0,-24 0,-23 0,71 0,-24 0,24 0,-1 0,49 0,-25 0,48 0,-24 0,24 0,143 0,23 24,0-1,72 1,-96-24,72 0,-96 0,25 0,-72 0,-47 0,-1 0,-46 0,-72 0,-24 0,-71 0,-47 0,23 0,0 0,48 0,71 0,0 0,48 0,23 0,24 0,0 0,0 0,143 0,-25 0,48 0,1 0,-1 0,-48 0,-46 0,-25 0,-47 0,0 0,-71 0,-71 0,-48 0,-24 0,24 0,-24 0,1 0,47 0,71 0,47 0,24 0,1 0,23 0,0 0,23 0,49 0,23 0,47 0,-47 0,0 0,24 0,-72 0,-23 0,0 0,-24 0,0 0,-95 0,0 0,23 0,25 0,23 0,1 0,46 0,120 0,47 0,71 0,0 24,-48-24,25 0,-72 0,-95 0,-47 0,0 0,-24 0,0 0,-95 0,-71-24,-24 0,-71 1,-1 23,-22 0,-25 0,48 0,71 0,95 0,48 0,23 0,24 0,0 0,71 0,119 0,47 0,-23 0,47 0,0 0,-47 0,-1 0,-118 0,-47 0,-24 0,-1 0,-23 0,-47 0,-119 0,-48 0,-47 0,-24 0,0 0,-23 0,47 0,71 0,71 0,48 0,47 0,24 0,24-24,47 24,48 0,47 0,24 0,47 0,-94 0,-1 0,0-24,-94 24,-1 0,-23 0,-24 0,0 0,-47 0,-48 0,-72 0,-70-24,47 24,0 0,48 0,71 0,23 0,24 0,24 0,0-23,48-1,23 24,48 0,47 0,0 0,24 0,24 0,23 0,-71 0,-47 0,0 0,-72 0,-47 0,24 0,-48-24,-71 0,-71 1,-48-1,1 0,-1 1,95 23,48 0,0 0,71 0,-24 0,48-24,-24 24,71 0,0 0,24 0,0 0,-24 0,1 0,-49 0,-23 0,24 0,-71-24,-25 0,25 24,-48 0,0 0,24 0,23 0,48 0,-23 0,46-23,25 23,71 0,47 0,47 0,-23 0,-24 0,-47 0,-24 0,-47 0,-48 0,23 0,-23 0,-166-24,24 0,-48-23,-48-1,25 24,-1 1,119 23,0 0,48 0,47 0,-24 0,48 0,23 0,72 0,23 0,72 0,-48 0,-23 0,-1 0,-71 0,-47 0,0 0,-24 0,-24 0,0 0,-23 0,-1 0,25 0,23 0,-24 0,71 23,24 1,24 0,24 0,-24-1,-24-23,-23 0,-24 0,-1 0,-46 0,-72 0,-24 0,48 0,-24 0,23 0,1 0,0 0,47 0,1 0,-1 0,71 24,48 0,24 0,23-1,25 25,-25-24,0-1,-70-23,-49 0,1 0,0 0,-48 24,-23-24,-72 0,-71 0,-47 0,23 0,48 0,47 0,72 0,47 0,-24 0,24 24,95-1,24 25,70-1,1-23,48 24,-1 23,-47-47,-24-1,-71 1,-71-24,0 0,-24 0,-48 0,-71 0,-47 0,71 0,24 0,24 0,47 0,-24 0,24 24,0-24,24 24,47-1,0-23,72 24,-49 0,-70-24,0 0,0 0,-72 0,-94 0,-72-48,-23-23,23 47,0 1,143 23,24 0,23 0,24 0,0 0,95 0,47 0,25 0,-25 0,24 0,-23 0,-72 0,-47 0,-1 0,-23 0,24 0,-24-24,-47 0,-72 0,48 24,-1 0,49 0,-1 0,71 0,72 0,-24 0,48 0,-49 0,-46 0,-1 0,-47 0,0 0,0 0,0 0,72 0,23 0,-24 0,0 0,0 0,0-23,-47 23,0 0,0 0,-24-24,0 0,-24 24,0-24,-23 1,23 23,0 0,1 0,23 0,-24 0,24 0,47 0,96-24,-48 24,0 0,0 0,23-24,-118 24,24 0,0 0,-48 0,-23 0,-1 0,1 0,-25 0,25 0,-24 0,47 0,-24 0,25 0,-49 0,49 0,23 0,-24 0,0 0,-23 0,-1-24,25 24,-1 0,24 0,-24-23,24 23,48 0,23 0,0 0,-24 0,-23 0,0 0,-24 0,0 0,0 0,-48 0,1 0,23 0,-23 0,-24 0,-1 0,1 0,0 0,0 0,-1 0,25 0,23 0,-47 0,47 0,1 0</inkml:trace>
        </inkml:traceGroup>
      </inkml:traceGroup>
    </inkml:traceGroup>
  </inkml:traceGroup>
</inkml:ink>
</file>

<file path=ppt/ink/ink8.xml><?xml version="1.0" encoding="utf-8"?>
<inkml:ink xmlns:inkml="http://www.w3.org/2003/InkML">
  <inkml:definitions>
    <inkml:context xml:id="ctx0">
      <inkml:inkSource xml:id="inkSrc0">
        <inkml:traceFormat>
          <inkml:channel name="X" type="integer" max="1920" units="cm"/>
          <inkml:channel name="Y" type="integer" max="1080" units="cm"/>
        </inkml:traceFormat>
        <inkml:channelProperties>
          <inkml:channelProperty channel="X" name="resolution" value="28.36041" units="1/cm"/>
          <inkml:channelProperty channel="Y" name="resolution" value="28.34646" units="1/cm"/>
        </inkml:channelProperties>
      </inkml:inkSource>
      <inkml:timestamp xml:id="ts0" timeString="2020-03-10T10:04:38.475"/>
    </inkml:context>
    <inkml:brush xml:id="br0">
      <inkml:brushProperty name="width" value="0.06667" units="cm"/>
      <inkml:brushProperty name="height" value="0.06667" units="cm"/>
      <inkml:brushProperty name="color" value="#FFFFFF"/>
      <inkml:brushProperty name="fitToCurve" value="1"/>
    </inkml:brush>
  </inkml:definitions>
  <inkml:traceGroup>
    <inkml:annotationXML>
      <emma:emma xmlns:emma="http://www.w3.org/2003/04/emma" version="1.0">
        <emma:interpretation id="{8EBF5E3E-89F3-48FD-B3C2-DA95727A3FD6}" emma:medium="tactile" emma:mode="ink">
          <msink:context xmlns:msink="http://schemas.microsoft.com/ink/2010/main" type="inkDrawing" rotatedBoundingBox="1763,16307 7526,15594 7815,17924 2051,18637" semanticType="callout" shapeName="Other">
            <msink:sourceLink direction="with" ref="{ECB3E458-8A52-49CB-AAB0-EFDAA733C16F}"/>
          </msink:context>
        </emma:interpretation>
      </emma:emma>
    </inkml:annotationXML>
    <inkml:trace contextRef="#ctx0" brushRef="#br0">4177 0,'0'0,"24"0,0 0,-24 0,0 47,-48-23,-71 47,-23 24,-24 24,-24-1,24-23,23 0,1 0,23-24,1 1,70-25,24 1,1-25,23 1,0 0,23 47,72 24,48 0,47 0,118 47,72-47,142 48,48-48,-48 23,-237-70,-166-24,-72-24,-23 0,-48 23,-118 25,-214-24,-143-24,-284 0,-214 0,142 0,72 0,166 0,284 0,96 0,95 0,94 0,48 0,-24 0,24 0,72-24,-1-24,0 25,0-1,-23-24,-25 48,25-23,-48-1</inkml:trace>
  </inkml:traceGroup>
</inkml:ink>
</file>

<file path=ppt/ink/ink9.xml><?xml version="1.0" encoding="utf-8"?>
<inkml:ink xmlns:inkml="http://www.w3.org/2003/InkML">
  <inkml:definitions>
    <inkml:context xml:id="ctx0">
      <inkml:inkSource xml:id="inkSrc0">
        <inkml:traceFormat>
          <inkml:channel name="X" type="integer" max="1920" units="cm"/>
          <inkml:channel name="Y" type="integer" max="1080" units="cm"/>
        </inkml:traceFormat>
        <inkml:channelProperties>
          <inkml:channelProperty channel="X" name="resolution" value="28.36041" units="1/cm"/>
          <inkml:channelProperty channel="Y" name="resolution" value="28.34646" units="1/cm"/>
        </inkml:channelProperties>
      </inkml:inkSource>
      <inkml:timestamp xml:id="ts0" timeString="2020-03-10T10:04:21.768"/>
    </inkml:context>
    <inkml:brush xml:id="br0">
      <inkml:brushProperty name="width" value="0.06667" units="cm"/>
      <inkml:brushProperty name="height" value="0.06667" units="cm"/>
      <inkml:brushProperty name="color" value="#FFFFFF"/>
      <inkml:brushProperty name="fitToCurve" value="1"/>
    </inkml:brush>
  </inkml:definitions>
  <inkml:traceGroup>
    <inkml:annotationXML>
      <emma:emma xmlns:emma="http://www.w3.org/2003/04/emma" version="1.0">
        <emma:interpretation id="{7742C292-7092-4AA8-A572-E0D4F3D3F18F}" emma:medium="tactile" emma:mode="ink">
          <msink:context xmlns:msink="http://schemas.microsoft.com/ink/2010/main" type="writingRegion" rotatedBoundingBox="8930,13396 7337,16884 5998,16272 7591,12784"/>
        </emma:interpretation>
      </emma:emma>
    </inkml:annotationXML>
    <inkml:traceGroup>
      <inkml:annotationXML>
        <emma:emma xmlns:emma="http://www.w3.org/2003/04/emma" version="1.0">
          <emma:interpretation id="{8FCE7E9D-0241-42CB-A247-C9D55F0173A1}" emma:medium="tactile" emma:mode="ink">
            <msink:context xmlns:msink="http://schemas.microsoft.com/ink/2010/main" type="paragraph" rotatedBoundingBox="8930,13396 7337,16884 5998,16272 7591,12784" alignmentLevel="1"/>
          </emma:interpretation>
        </emma:emma>
      </inkml:annotationXML>
      <inkml:traceGroup>
        <inkml:annotationXML>
          <emma:emma xmlns:emma="http://www.w3.org/2003/04/emma" version="1.0">
            <emma:interpretation id="{32755131-88C4-4AE7-B591-2F1B0F11A561}" emma:medium="tactile" emma:mode="ink">
              <msink:context xmlns:msink="http://schemas.microsoft.com/ink/2010/main" type="line" rotatedBoundingBox="8930,13396 7337,16884 5998,16272 7591,12784"/>
            </emma:interpretation>
          </emma:emma>
        </inkml:annotationXML>
        <inkml:traceGroup>
          <inkml:annotationXML>
            <emma:emma xmlns:emma="http://www.w3.org/2003/04/emma" version="1.0">
              <emma:interpretation id="{ECB3E458-8A52-49CB-AAB0-EFDAA733C16F}" emma:medium="tactile" emma:mode="ink">
                <msink:context xmlns:msink="http://schemas.microsoft.com/ink/2010/main" type="inkWord" rotatedBoundingBox="8930,13396 7337,16884 5998,16272 7591,12784">
                  <msink:destinationLink direction="with" ref="{8EBF5E3E-89F3-48FD-B3C2-DA95727A3FD6}"/>
                </msink:context>
              </emma:interpretation>
              <emma:one-of disjunction-type="recognition" id="oneOf0">
                <emma:interpretation id="interp0" emma:lang="ru-RU" emma:confidence="0">
                  <emma:literal>по</emma:literal>
                </emma:interpretation>
                <emma:interpretation id="interp1" emma:lang="ru-RU" emma:confidence="0">
                  <emma:literal>ко</emma:literal>
                </emma:interpretation>
                <emma:interpretation id="interp2" emma:lang="ru-RU" emma:confidence="0">
                  <emma:literal>по.</emma:literal>
                </emma:interpretation>
                <emma:interpretation id="interp3" emma:lang="ru-RU" emma:confidence="0">
                  <emma:literal>ко.</emma:literal>
                </emma:interpretation>
                <emma:interpretation id="interp4" emma:lang="ru-RU" emma:confidence="0">
                  <emma:literal>го</emma:literal>
                </emma:interpretation>
              </emma:one-of>
            </emma:emma>
          </inkml:annotationXML>
          <inkml:trace contextRef="#ctx0" brushRef="#br0">1828 0,'0'24,"0"-24,-24 24,1-24,-25 24,24-1,-23 1,47-24,-24 24,-23 0,47-24,-24 23,0-23,0 24,1 0,-25 0,24-1,1-23,-25 24,48 0,-47-24,23 23,0 1,24-24,-23 24,-25 0,1-24,-1 47,-23-23,0-24,-72 24,25 23,-25-23,1 0,47-1,-24 1,48 0,23-24,25 0,-1 0,0 0,24 0,95-24,71-23,24-1,0 1,-71 23,-1 0,-94 24,24 0,-1 0,-47 0,24-24,-24 1,0-1,-24 24,0-24,24 0,-23 24</inkml:trace>
          <inkml:trace contextRef="#ctx0" brushRef="#br0" timeOffset="15069.6001">2421-2421,'-23'0,"23"24,-24 0,24-1,-24 49,24-72,0 23,0 1,-24 0,24-1,0 1,-23 0,-1-24,24 24,-24-1,24 1,-47 0,23-24,-23 47,-25-23,25 0,-24 23,-24-23,47 0,-23 23,-48 1,24-1,-23-23,46 0,25-1,-24 1,47-24,0 24,48-24,24 0,23 0,0 0,-24 0,1 0,-1 0,-47 0,24 0,0 0,0 0,23 0,1 24,-25-24,72 23,24-23,-95 0,-1 0,-23 0,-23 0,-49 0,-22 0,-25 0,-47 0,-1 0,1 0,24 0,94 0,25 0,-1 0</inkml:trace>
        </inkml:traceGroup>
      </inkml:traceGroup>
    </inkml:traceGroup>
  </inkml:traceGroup>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11.03.2020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11.03.2020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11.03.2020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11.03.2020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11.03.2020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11.03.2020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11.03.2020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11.03.2020</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customXml" Target="../ink/ink6.xml"/><Relationship Id="rId7" Type="http://schemas.openxmlformats.org/officeDocument/2006/relationships/customXml" Target="../ink/ink8.xml"/><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5.emf"/><Relationship Id="rId5" Type="http://schemas.openxmlformats.org/officeDocument/2006/relationships/customXml" Target="../ink/ink7.xml"/><Relationship Id="rId10" Type="http://schemas.openxmlformats.org/officeDocument/2006/relationships/image" Target="../media/image17.emf"/><Relationship Id="rId4" Type="http://schemas.openxmlformats.org/officeDocument/2006/relationships/image" Target="../media/image14.emf"/><Relationship Id="rId9" Type="http://schemas.openxmlformats.org/officeDocument/2006/relationships/customXml" Target="../ink/ink9.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4.emf"/><Relationship Id="rId7" Type="http://schemas.openxmlformats.org/officeDocument/2006/relationships/customXml" Target="../ink/ink3.xml"/><Relationship Id="rId12" Type="http://schemas.openxmlformats.org/officeDocument/2006/relationships/image" Target="../media/image6.emf"/><Relationship Id="rId2" Type="http://schemas.openxmlformats.org/officeDocument/2006/relationships/customXml" Target="../ink/ink1.xml"/><Relationship Id="rId1" Type="http://schemas.openxmlformats.org/officeDocument/2006/relationships/slideLayout" Target="../slideLayouts/slideLayout2.xml"/><Relationship Id="rId6" Type="http://schemas.openxmlformats.org/officeDocument/2006/relationships/image" Target="../media/image3.emf"/><Relationship Id="rId11" Type="http://schemas.openxmlformats.org/officeDocument/2006/relationships/customXml" Target="../ink/ink5.xml"/><Relationship Id="rId5" Type="http://schemas.openxmlformats.org/officeDocument/2006/relationships/customXml" Target="../ink/ink2.xml"/><Relationship Id="rId10" Type="http://schemas.openxmlformats.org/officeDocument/2006/relationships/image" Target="../media/image5.emf"/><Relationship Id="rId4" Type="http://schemas.openxmlformats.org/officeDocument/2006/relationships/image" Target="../media/image2.emf"/><Relationship Id="rId9" Type="http://schemas.openxmlformats.org/officeDocument/2006/relationships/customXml" Target="../ink/ink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smtClean="0"/>
              <a:t>Решение задания №13. </a:t>
            </a:r>
            <a:br>
              <a:rPr lang="ru-RU" dirty="0" smtClean="0"/>
            </a:br>
            <a:r>
              <a:rPr lang="ru-RU" dirty="0" smtClean="0"/>
              <a:t>Метод проб и ошибок.</a:t>
            </a:r>
            <a:endParaRPr lang="ru-RU" dirty="0"/>
          </a:p>
        </p:txBody>
      </p:sp>
      <p:sp>
        <p:nvSpPr>
          <p:cNvPr id="3" name="Подзаголовок 2"/>
          <p:cNvSpPr>
            <a:spLocks noGrp="1"/>
          </p:cNvSpPr>
          <p:nvPr>
            <p:ph type="subTitle" idx="1"/>
          </p:nvPr>
        </p:nvSpPr>
        <p:spPr/>
        <p:txBody>
          <a:bodyPr>
            <a:normAutofit/>
          </a:bodyPr>
          <a:lstStyle/>
          <a:p>
            <a:r>
              <a:rPr lang="ru-RU" sz="1800" dirty="0" err="1" smtClean="0"/>
              <a:t>Вознюк</a:t>
            </a:r>
            <a:r>
              <a:rPr lang="ru-RU" sz="1800" dirty="0" smtClean="0"/>
              <a:t> Ж.М</a:t>
            </a:r>
          </a:p>
          <a:p>
            <a:pPr algn="r"/>
            <a:r>
              <a:rPr lang="ru-RU" sz="1800" dirty="0" smtClean="0"/>
              <a:t>Учитель математики МАОУ СОШ №16 имени </a:t>
            </a:r>
            <a:r>
              <a:rPr lang="ru-RU" sz="1800" dirty="0" err="1" smtClean="0"/>
              <a:t>В.П.Неймышева</a:t>
            </a:r>
            <a:endParaRPr lang="ru-RU" sz="1800" dirty="0" smtClean="0"/>
          </a:p>
          <a:p>
            <a:endParaRPr lang="ru-RU" sz="1800" dirty="0" smtClean="0"/>
          </a:p>
          <a:p>
            <a:r>
              <a:rPr lang="ru-RU" sz="1800" dirty="0" smtClean="0"/>
              <a:t>2020 </a:t>
            </a:r>
            <a:endParaRPr lang="ru-RU" sz="1800" dirty="0"/>
          </a:p>
        </p:txBody>
      </p:sp>
    </p:spTree>
    <p:extLst>
      <p:ext uri="{BB962C8B-B14F-4D97-AF65-F5344CB8AC3E}">
        <p14:creationId xmlns:p14="http://schemas.microsoft.com/office/powerpoint/2010/main" val="3922616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srcRect t="903" b="18592"/>
          <a:stretch>
            <a:fillRect/>
          </a:stretch>
        </p:blipFill>
        <p:spPr bwMode="auto">
          <a:xfrm>
            <a:off x="1737677" y="1013777"/>
            <a:ext cx="5668645" cy="4830445"/>
          </a:xfrm>
          <a:prstGeom prst="rect">
            <a:avLst/>
          </a:prstGeom>
          <a:noFill/>
          <a:ln w="9525">
            <a:noFill/>
            <a:miter lim="800000"/>
            <a:headEnd/>
            <a:tailEnd/>
          </a:ln>
        </p:spPr>
      </p:pic>
      <p:pic>
        <p:nvPicPr>
          <p:cNvPr id="3" name="Рисунок 2"/>
          <p:cNvPicPr/>
          <p:nvPr/>
        </p:nvPicPr>
        <p:blipFill>
          <a:blip r:embed="rId2" cstate="print"/>
          <a:srcRect t="903" b="18592"/>
          <a:stretch>
            <a:fillRect/>
          </a:stretch>
        </p:blipFill>
        <p:spPr bwMode="auto">
          <a:xfrm>
            <a:off x="1890077" y="1166177"/>
            <a:ext cx="5668645" cy="4830445"/>
          </a:xfrm>
          <a:prstGeom prst="rect">
            <a:avLst/>
          </a:prstGeom>
          <a:noFill/>
          <a:ln w="9525">
            <a:noFill/>
            <a:miter lim="800000"/>
            <a:headEnd/>
            <a:tailEnd/>
          </a:ln>
        </p:spPr>
      </p:pic>
    </p:spTree>
    <p:extLst>
      <p:ext uri="{BB962C8B-B14F-4D97-AF65-F5344CB8AC3E}">
        <p14:creationId xmlns:p14="http://schemas.microsoft.com/office/powerpoint/2010/main" val="35943771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srcRect l="3226" t="725" r="1358" b="31039"/>
          <a:stretch>
            <a:fillRect/>
          </a:stretch>
        </p:blipFill>
        <p:spPr bwMode="auto">
          <a:xfrm>
            <a:off x="1509712" y="738187"/>
            <a:ext cx="6124575" cy="5381625"/>
          </a:xfrm>
          <a:prstGeom prst="rect">
            <a:avLst/>
          </a:prstGeom>
          <a:noFill/>
          <a:ln w="9525">
            <a:noFill/>
            <a:miter lim="800000"/>
            <a:headEnd/>
            <a:tailEnd/>
          </a:ln>
        </p:spPr>
      </p:pic>
    </p:spTree>
    <p:extLst>
      <p:ext uri="{BB962C8B-B14F-4D97-AF65-F5344CB8AC3E}">
        <p14:creationId xmlns:p14="http://schemas.microsoft.com/office/powerpoint/2010/main" val="11109723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extLst>
              <a:ext uri="{28A0092B-C50C-407E-A947-70E740481C1C}">
                <a14:useLocalDpi xmlns:a14="http://schemas.microsoft.com/office/drawing/2010/main" val="0"/>
              </a:ext>
            </a:extLst>
          </a:blip>
          <a:srcRect l="9315"/>
          <a:stretch>
            <a:fillRect/>
          </a:stretch>
        </p:blipFill>
        <p:spPr bwMode="auto">
          <a:xfrm>
            <a:off x="1723072" y="-38417"/>
            <a:ext cx="5697855" cy="6934835"/>
          </a:xfrm>
          <a:prstGeom prst="rect">
            <a:avLst/>
          </a:prstGeom>
          <a:noFill/>
          <a:ln w="6350" cmpd="sng">
            <a:solidFill>
              <a:srgbClr val="000000"/>
            </a:solidFill>
            <a:miter lim="800000"/>
            <a:headEnd/>
            <a:tailEnd/>
          </a:ln>
          <a:effectLst/>
        </p:spPr>
      </p:pic>
    </p:spTree>
    <p:extLst>
      <p:ext uri="{BB962C8B-B14F-4D97-AF65-F5344CB8AC3E}">
        <p14:creationId xmlns:p14="http://schemas.microsoft.com/office/powerpoint/2010/main" val="20409369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User\Desktop\№13\0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8004" y="0"/>
            <a:ext cx="498799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9448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a:bodyPr>
          <a:lstStyle/>
          <a:p>
            <a:pPr marL="0" indent="0">
              <a:buNone/>
            </a:pPr>
            <a:r>
              <a:rPr lang="ru-RU" dirty="0"/>
              <a:t>допускаются при нахождении корней простейших тригонометрических уравнений, а также вызывают затруднения формулы тригонометрии. При использовании формул приведения неправильно определяется знак правой части. Учащиеся не знают свойство четности тригонометрических функций. При отборе корней выпускники применяют различные способы, но при отборе корней с использованием числовой окружности не выделяют нужную дугу заданного промежутка, это приводит к ошибочному отбору корней.</a:t>
            </a:r>
          </a:p>
          <a:p>
            <a:pPr marL="0" indent="0">
              <a:buNone/>
            </a:pPr>
            <a:endParaRPr lang="ru-RU" dirty="0"/>
          </a:p>
        </p:txBody>
      </p:sp>
      <p:sp>
        <p:nvSpPr>
          <p:cNvPr id="2" name="Заголовок 1"/>
          <p:cNvSpPr>
            <a:spLocks noGrp="1"/>
          </p:cNvSpPr>
          <p:nvPr>
            <p:ph type="title"/>
          </p:nvPr>
        </p:nvSpPr>
        <p:spPr/>
        <p:txBody>
          <a:bodyPr/>
          <a:lstStyle/>
          <a:p>
            <a:r>
              <a:rPr lang="ru-RU" b="1" dirty="0"/>
              <a:t>Основные ошибки</a:t>
            </a:r>
            <a:r>
              <a:rPr lang="ru-RU" dirty="0"/>
              <a:t> </a:t>
            </a:r>
          </a:p>
        </p:txBody>
      </p:sp>
    </p:spTree>
    <p:extLst>
      <p:ext uri="{BB962C8B-B14F-4D97-AF65-F5344CB8AC3E}">
        <p14:creationId xmlns:p14="http://schemas.microsoft.com/office/powerpoint/2010/main" val="9771361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buNone/>
            </a:pPr>
            <a:r>
              <a:rPr lang="ru-RU" dirty="0" smtClean="0"/>
              <a:t>При отборе корней, не важно каким методом вы будете это делать – график, числовая окружность, неравенства, перебор значения п –</a:t>
            </a:r>
            <a:r>
              <a:rPr lang="ru-RU" b="1" dirty="0" smtClean="0"/>
              <a:t>ГЛАВНОЕ</a:t>
            </a:r>
            <a:r>
              <a:rPr lang="ru-RU" dirty="0" smtClean="0"/>
              <a:t> показать как.</a:t>
            </a:r>
            <a:endParaRPr lang="ru-RU" dirty="0"/>
          </a:p>
        </p:txBody>
      </p:sp>
      <p:sp>
        <p:nvSpPr>
          <p:cNvPr id="2" name="Заголовок 1"/>
          <p:cNvSpPr>
            <a:spLocks noGrp="1"/>
          </p:cNvSpPr>
          <p:nvPr>
            <p:ph type="title"/>
          </p:nvPr>
        </p:nvSpPr>
        <p:spPr/>
        <p:txBody>
          <a:bodyPr/>
          <a:lstStyle/>
          <a:p>
            <a:r>
              <a:rPr lang="ru-RU" dirty="0" smtClean="0"/>
              <a:t>Внимание….</a:t>
            </a:r>
            <a:endParaRPr lang="ru-RU" dirty="0"/>
          </a:p>
        </p:txBody>
      </p:sp>
    </p:spTree>
    <p:extLst>
      <p:ext uri="{BB962C8B-B14F-4D97-AF65-F5344CB8AC3E}">
        <p14:creationId xmlns:p14="http://schemas.microsoft.com/office/powerpoint/2010/main" val="34201992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Найди ошибку самостоятельно.</a:t>
            </a:r>
            <a:endParaRPr lang="ru-RU" dirty="0"/>
          </a:p>
        </p:txBody>
      </p:sp>
      <p:sp>
        <p:nvSpPr>
          <p:cNvPr id="4" name="Объект 3"/>
          <p:cNvSpPr>
            <a:spLocks noGrp="1"/>
          </p:cNvSpPr>
          <p:nvPr>
            <p:ph idx="1"/>
          </p:nvPr>
        </p:nvSpPr>
        <p:spPr/>
        <p:txBody>
          <a:bodyPr/>
          <a:lstStyle/>
          <a:p>
            <a:endParaRPr lang="ru-RU" dirty="0"/>
          </a:p>
        </p:txBody>
      </p:sp>
    </p:spTree>
    <p:extLst>
      <p:ext uri="{BB962C8B-B14F-4D97-AF65-F5344CB8AC3E}">
        <p14:creationId xmlns:p14="http://schemas.microsoft.com/office/powerpoint/2010/main" val="11050799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User\Desktop\№13\найди ошибку\00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914525"/>
            <a:ext cx="7772400" cy="10687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42304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User\Desktop\№13\найди ошибку\0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914525"/>
            <a:ext cx="7772400" cy="10687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41939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User\Desktop\№13\найди ошибку\00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914525"/>
            <a:ext cx="7772400" cy="10687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61114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lvl="0" indent="0">
              <a:buNone/>
            </a:pPr>
            <a:r>
              <a:rPr lang="ru-RU" dirty="0">
                <a:solidFill>
                  <a:prstClr val="black"/>
                </a:solidFill>
                <a:latin typeface="Constantia"/>
              </a:rPr>
              <a:t>«Мне приходится делить время между политикой и уравнениями. Однако, уравнения, по-моему, важнее. Политика только для данного момента, а уравнения будут существовать вечно.»</a:t>
            </a:r>
          </a:p>
          <a:p>
            <a:endParaRPr lang="ru-RU" dirty="0"/>
          </a:p>
        </p:txBody>
      </p:sp>
      <p:sp>
        <p:nvSpPr>
          <p:cNvPr id="2" name="Заголовок 1"/>
          <p:cNvSpPr>
            <a:spLocks noGrp="1"/>
          </p:cNvSpPr>
          <p:nvPr>
            <p:ph type="title"/>
          </p:nvPr>
        </p:nvSpPr>
        <p:spPr/>
        <p:txBody>
          <a:bodyPr>
            <a:normAutofit/>
          </a:bodyPr>
          <a:lstStyle/>
          <a:p>
            <a:r>
              <a:rPr lang="ru-RU" dirty="0" smtClean="0"/>
              <a:t>А </a:t>
            </a:r>
            <a:r>
              <a:rPr lang="ru-RU" dirty="0" err="1" smtClean="0"/>
              <a:t>Энштейн</a:t>
            </a:r>
            <a:r>
              <a:rPr lang="ru-RU" dirty="0" smtClean="0"/>
              <a:t> говорил так…</a:t>
            </a:r>
            <a:endParaRPr lang="ru-RU" dirty="0"/>
          </a:p>
        </p:txBody>
      </p:sp>
    </p:spTree>
    <p:extLst>
      <p:ext uri="{BB962C8B-B14F-4D97-AF65-F5344CB8AC3E}">
        <p14:creationId xmlns:p14="http://schemas.microsoft.com/office/powerpoint/2010/main" val="2135798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User\Desktop\№13\найди ошибку\0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914525"/>
            <a:ext cx="7772400" cy="10687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74450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User\Desktop\№13\найди ошибку\0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914525"/>
            <a:ext cx="7772400" cy="1068705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p14="http://schemas.microsoft.com/office/powerpoint/2010/main">
        <mc:Choice Requires="p14">
          <p:contentPart p14:bwMode="auto" r:id="rId3">
            <p14:nvContentPartPr>
              <p14:cNvPr id="3" name="Рукописные данные 2"/>
              <p14:cNvContentPartPr/>
              <p14:nvPr/>
            </p14:nvContentPartPr>
            <p14:xfrm>
              <a:off x="3956713" y="3973825"/>
              <a:ext cx="837720" cy="1171080"/>
            </p14:xfrm>
          </p:contentPart>
        </mc:Choice>
        <mc:Fallback xmlns="">
          <p:pic>
            <p:nvPicPr>
              <p:cNvPr id="3" name="Рукописные данные 2"/>
              <p:cNvPicPr/>
              <p:nvPr/>
            </p:nvPicPr>
            <p:blipFill>
              <a:blip r:embed="rId4"/>
              <a:stretch>
                <a:fillRect/>
              </a:stretch>
            </p:blipFill>
            <p:spPr>
              <a:xfrm>
                <a:off x="3944833" y="3961945"/>
                <a:ext cx="861480" cy="1194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5" name="Рукописные данные 4"/>
              <p14:cNvContentPartPr/>
              <p14:nvPr/>
            </p14:nvContentPartPr>
            <p14:xfrm>
              <a:off x="2901913" y="4338505"/>
              <a:ext cx="2337120" cy="410760"/>
            </p14:xfrm>
          </p:contentPart>
        </mc:Choice>
        <mc:Fallback xmlns="">
          <p:pic>
            <p:nvPicPr>
              <p:cNvPr id="5" name="Рукописные данные 4"/>
              <p:cNvPicPr/>
              <p:nvPr/>
            </p:nvPicPr>
            <p:blipFill>
              <a:blip r:embed="rId6"/>
              <a:stretch>
                <a:fillRect/>
              </a:stretch>
            </p:blipFill>
            <p:spPr>
              <a:xfrm>
                <a:off x="2890033" y="4326625"/>
                <a:ext cx="2360880" cy="4345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Рукописные данные 7"/>
              <p14:cNvContentPartPr/>
              <p14:nvPr/>
            </p14:nvContentPartPr>
            <p14:xfrm>
              <a:off x="649753" y="5683105"/>
              <a:ext cx="2162160" cy="937800"/>
            </p14:xfrm>
          </p:contentPart>
        </mc:Choice>
        <mc:Fallback xmlns="">
          <p:pic>
            <p:nvPicPr>
              <p:cNvPr id="8" name="Рукописные данные 7"/>
              <p:cNvPicPr/>
              <p:nvPr/>
            </p:nvPicPr>
            <p:blipFill>
              <a:blip r:embed="rId8"/>
              <a:stretch>
                <a:fillRect/>
              </a:stretch>
            </p:blipFill>
            <p:spPr>
              <a:xfrm>
                <a:off x="637873" y="5671225"/>
                <a:ext cx="2185920" cy="9615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2" name="Рукописные данные 11"/>
              <p14:cNvContentPartPr/>
              <p14:nvPr/>
            </p14:nvContentPartPr>
            <p14:xfrm>
              <a:off x="2187673" y="4751425"/>
              <a:ext cx="871920" cy="1119960"/>
            </p14:xfrm>
          </p:contentPart>
        </mc:Choice>
        <mc:Fallback xmlns="">
          <p:pic>
            <p:nvPicPr>
              <p:cNvPr id="12" name="Рукописные данные 11"/>
              <p:cNvPicPr/>
              <p:nvPr/>
            </p:nvPicPr>
            <p:blipFill>
              <a:blip r:embed="rId10"/>
              <a:stretch>
                <a:fillRect/>
              </a:stretch>
            </p:blipFill>
            <p:spPr>
              <a:xfrm>
                <a:off x="2175793" y="4739545"/>
                <a:ext cx="895680" cy="1143720"/>
              </a:xfrm>
              <a:prstGeom prst="rect">
                <a:avLst/>
              </a:prstGeom>
            </p:spPr>
          </p:pic>
        </mc:Fallback>
      </mc:AlternateContent>
    </p:spTree>
    <p:extLst>
      <p:ext uri="{BB962C8B-B14F-4D97-AF65-F5344CB8AC3E}">
        <p14:creationId xmlns:p14="http://schemas.microsoft.com/office/powerpoint/2010/main" val="10486436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Объект 2"/>
              <p:cNvSpPr>
                <a:spLocks noGrp="1"/>
              </p:cNvSpPr>
              <p:nvPr>
                <p:ph idx="1"/>
              </p:nvPr>
            </p:nvSpPr>
            <p:spPr/>
            <p:txBody>
              <a:bodyPr/>
              <a:lstStyle/>
              <a:p>
                <a:pPr lvl="0"/>
                <a14:m>
                  <m:oMath xmlns:m="http://schemas.openxmlformats.org/officeDocument/2006/math">
                    <m:sSup>
                      <m:sSupPr>
                        <m:ctrlPr>
                          <a:rPr lang="ru-RU" i="1" smtClean="0">
                            <a:latin typeface="Cambria Math"/>
                          </a:rPr>
                        </m:ctrlPr>
                      </m:sSupPr>
                      <m:e>
                        <m:r>
                          <a:rPr lang="ru-RU" i="1">
                            <a:latin typeface="Cambria Math"/>
                          </a:rPr>
                          <m:t>9</m:t>
                        </m:r>
                      </m:e>
                      <m:sup>
                        <m:func>
                          <m:funcPr>
                            <m:ctrlPr>
                              <a:rPr lang="ru-RU" i="1">
                                <a:latin typeface="Cambria Math"/>
                              </a:rPr>
                            </m:ctrlPr>
                          </m:funcPr>
                          <m:fName>
                            <m:r>
                              <m:rPr>
                                <m:sty m:val="p"/>
                              </m:rPr>
                              <a:rPr lang="ru-RU">
                                <a:latin typeface="Cambria Math"/>
                              </a:rPr>
                              <m:t>cos</m:t>
                            </m:r>
                          </m:fName>
                          <m:e>
                            <m:r>
                              <a:rPr lang="ru-RU" i="1">
                                <a:latin typeface="Cambria Math"/>
                              </a:rPr>
                              <m:t>х</m:t>
                            </m:r>
                          </m:e>
                        </m:func>
                      </m:sup>
                    </m:sSup>
                  </m:oMath>
                </a14:m>
                <a:r>
                  <a:rPr lang="ru-RU" dirty="0"/>
                  <a:t>  +</a:t>
                </a:r>
                <a14:m>
                  <m:oMath xmlns:m="http://schemas.openxmlformats.org/officeDocument/2006/math">
                    <m:sSup>
                      <m:sSupPr>
                        <m:ctrlPr>
                          <a:rPr lang="ru-RU" i="1">
                            <a:latin typeface="Cambria Math"/>
                          </a:rPr>
                        </m:ctrlPr>
                      </m:sSupPr>
                      <m:e>
                        <m:r>
                          <a:rPr lang="ru-RU" i="1">
                            <a:latin typeface="Cambria Math"/>
                          </a:rPr>
                          <m:t>9</m:t>
                        </m:r>
                      </m:e>
                      <m:sup>
                        <m:r>
                          <a:rPr lang="ru-RU" i="1">
                            <a:latin typeface="Cambria Math"/>
                          </a:rPr>
                          <m:t>−</m:t>
                        </m:r>
                        <m:func>
                          <m:funcPr>
                            <m:ctrlPr>
                              <a:rPr lang="ru-RU" i="1">
                                <a:latin typeface="Cambria Math"/>
                              </a:rPr>
                            </m:ctrlPr>
                          </m:funcPr>
                          <m:fName>
                            <m:r>
                              <m:rPr>
                                <m:sty m:val="p"/>
                              </m:rPr>
                              <a:rPr lang="ru-RU">
                                <a:latin typeface="Cambria Math"/>
                              </a:rPr>
                              <m:t>cos</m:t>
                            </m:r>
                          </m:fName>
                          <m:e>
                            <m:r>
                              <a:rPr lang="ru-RU" i="1">
                                <a:latin typeface="Cambria Math"/>
                              </a:rPr>
                              <m:t>х</m:t>
                            </m:r>
                          </m:e>
                        </m:func>
                      </m:sup>
                    </m:sSup>
                  </m:oMath>
                </a14:m>
                <a:r>
                  <a:rPr lang="ru-RU" dirty="0"/>
                  <a:t>  = </a:t>
                </a:r>
                <a14:m>
                  <m:oMath xmlns:m="http://schemas.openxmlformats.org/officeDocument/2006/math">
                    <m:f>
                      <m:fPr>
                        <m:ctrlPr>
                          <a:rPr lang="ru-RU" i="1">
                            <a:latin typeface="Cambria Math"/>
                          </a:rPr>
                        </m:ctrlPr>
                      </m:fPr>
                      <m:num>
                        <m:r>
                          <a:rPr lang="ru-RU" i="1">
                            <a:latin typeface="Cambria Math"/>
                          </a:rPr>
                          <m:t>10</m:t>
                        </m:r>
                      </m:num>
                      <m:den>
                        <m:r>
                          <a:rPr lang="ru-RU" i="1">
                            <a:latin typeface="Cambria Math"/>
                          </a:rPr>
                          <m:t>3</m:t>
                        </m:r>
                      </m:den>
                    </m:f>
                  </m:oMath>
                </a14:m>
                <a:r>
                  <a:rPr lang="ru-RU" dirty="0"/>
                  <a:t>,     [ </a:t>
                </a:r>
                <a14:m>
                  <m:oMath xmlns:m="http://schemas.openxmlformats.org/officeDocument/2006/math">
                    <m:f>
                      <m:fPr>
                        <m:ctrlPr>
                          <a:rPr lang="ru-RU" i="1">
                            <a:latin typeface="Cambria Math"/>
                          </a:rPr>
                        </m:ctrlPr>
                      </m:fPr>
                      <m:num>
                        <m:r>
                          <a:rPr lang="ru-RU" i="1">
                            <a:latin typeface="Cambria Math"/>
                          </a:rPr>
                          <m:t>5 п</m:t>
                        </m:r>
                      </m:num>
                      <m:den>
                        <m:r>
                          <a:rPr lang="ru-RU" i="1">
                            <a:latin typeface="Cambria Math"/>
                          </a:rPr>
                          <m:t>2 </m:t>
                        </m:r>
                      </m:den>
                    </m:f>
                  </m:oMath>
                </a14:m>
                <a:r>
                  <a:rPr lang="ru-RU" dirty="0"/>
                  <a:t> ; 4п]</a:t>
                </a:r>
              </a:p>
              <a:p>
                <a:pPr lvl="0"/>
                <a14:m>
                  <m:oMath xmlns:m="http://schemas.openxmlformats.org/officeDocument/2006/math">
                    <m:r>
                      <a:rPr lang="ru-RU" i="1">
                        <a:latin typeface="Cambria Math"/>
                      </a:rPr>
                      <m:t>6</m:t>
                    </m:r>
                  </m:oMath>
                </a14:m>
                <a:r>
                  <a:rPr lang="ru-RU" dirty="0"/>
                  <a:t> </a:t>
                </a:r>
                <a14:m>
                  <m:oMath xmlns:m="http://schemas.openxmlformats.org/officeDocument/2006/math">
                    <m:sSup>
                      <m:sSupPr>
                        <m:ctrlPr>
                          <a:rPr lang="ru-RU" i="1">
                            <a:latin typeface="Cambria Math"/>
                          </a:rPr>
                        </m:ctrlPr>
                      </m:sSupPr>
                      <m:e>
                        <m:func>
                          <m:funcPr>
                            <m:ctrlPr>
                              <a:rPr lang="ru-RU" i="1">
                                <a:latin typeface="Cambria Math"/>
                              </a:rPr>
                            </m:ctrlPr>
                          </m:funcPr>
                          <m:fName>
                            <m:r>
                              <m:rPr>
                                <m:sty m:val="p"/>
                              </m:rPr>
                              <a:rPr lang="en-US">
                                <a:latin typeface="Cambria Math"/>
                              </a:rPr>
                              <m:t>cos</m:t>
                            </m:r>
                          </m:fName>
                          <m:e/>
                        </m:func>
                      </m:e>
                      <m:sup>
                        <m:r>
                          <a:rPr lang="ru-RU" i="1">
                            <a:latin typeface="Cambria Math"/>
                          </a:rPr>
                          <m:t>2</m:t>
                        </m:r>
                      </m:sup>
                    </m:sSup>
                  </m:oMath>
                </a14:m>
                <a:r>
                  <a:rPr lang="en-US" dirty="0"/>
                  <a:t> </a:t>
                </a:r>
                <a:r>
                  <a:rPr lang="ru-RU" dirty="0"/>
                  <a:t> х + 5</a:t>
                </a:r>
                <a14:m>
                  <m:oMath xmlns:m="http://schemas.openxmlformats.org/officeDocument/2006/math">
                    <m:rad>
                      <m:radPr>
                        <m:degHide m:val="on"/>
                        <m:ctrlPr>
                          <a:rPr lang="ru-RU" i="1">
                            <a:latin typeface="Cambria Math"/>
                          </a:rPr>
                        </m:ctrlPr>
                      </m:radPr>
                      <m:deg/>
                      <m:e>
                        <m:r>
                          <a:rPr lang="ru-RU" i="1">
                            <a:latin typeface="Cambria Math"/>
                          </a:rPr>
                          <m:t>2</m:t>
                        </m:r>
                      </m:e>
                    </m:rad>
                  </m:oMath>
                </a14:m>
                <a:r>
                  <a:rPr lang="ru-RU" dirty="0"/>
                  <a:t> </a:t>
                </a:r>
                <a14:m>
                  <m:oMath xmlns:m="http://schemas.openxmlformats.org/officeDocument/2006/math">
                    <m:func>
                      <m:funcPr>
                        <m:ctrlPr>
                          <a:rPr lang="ru-RU" i="1">
                            <a:latin typeface="Cambria Math"/>
                          </a:rPr>
                        </m:ctrlPr>
                      </m:funcPr>
                      <m:fName>
                        <m:r>
                          <m:rPr>
                            <m:sty m:val="p"/>
                          </m:rPr>
                          <a:rPr lang="ru-RU">
                            <a:latin typeface="Cambria Math"/>
                          </a:rPr>
                          <m:t>sin</m:t>
                        </m:r>
                      </m:fName>
                      <m:e>
                        <m:r>
                          <a:rPr lang="ru-RU" i="1">
                            <a:latin typeface="Cambria Math"/>
                          </a:rPr>
                          <m:t>х</m:t>
                        </m:r>
                      </m:e>
                    </m:func>
                  </m:oMath>
                </a14:m>
                <a:r>
                  <a:rPr lang="ru-RU" dirty="0"/>
                  <a:t> + 2 = 0,    [п ; </a:t>
                </a:r>
                <a14:m>
                  <m:oMath xmlns:m="http://schemas.openxmlformats.org/officeDocument/2006/math">
                    <m:f>
                      <m:fPr>
                        <m:ctrlPr>
                          <a:rPr lang="ru-RU" i="1">
                            <a:latin typeface="Cambria Math"/>
                          </a:rPr>
                        </m:ctrlPr>
                      </m:fPr>
                      <m:num>
                        <m:r>
                          <a:rPr lang="ru-RU" i="1">
                            <a:latin typeface="Cambria Math"/>
                          </a:rPr>
                          <m:t>5 п</m:t>
                        </m:r>
                      </m:num>
                      <m:den>
                        <m:r>
                          <a:rPr lang="ru-RU" i="1">
                            <a:latin typeface="Cambria Math"/>
                          </a:rPr>
                          <m:t>2 </m:t>
                        </m:r>
                      </m:den>
                    </m:f>
                  </m:oMath>
                </a14:m>
                <a:r>
                  <a:rPr lang="en-US" dirty="0"/>
                  <a:t> </a:t>
                </a:r>
                <a:r>
                  <a:rPr lang="ru-RU" dirty="0"/>
                  <a:t>]</a:t>
                </a:r>
              </a:p>
              <a:p>
                <a:pPr lvl="0"/>
                <a14:m>
                  <m:oMath xmlns:m="http://schemas.openxmlformats.org/officeDocument/2006/math">
                    <m:sSup>
                      <m:sSupPr>
                        <m:ctrlPr>
                          <a:rPr lang="ru-RU" i="1">
                            <a:latin typeface="Cambria Math"/>
                          </a:rPr>
                        </m:ctrlPr>
                      </m:sSupPr>
                      <m:e>
                        <m:r>
                          <a:rPr lang="ru-RU" i="1">
                            <a:latin typeface="Cambria Math"/>
                          </a:rPr>
                          <m:t>4</m:t>
                        </m:r>
                      </m:e>
                      <m:sup>
                        <m:func>
                          <m:funcPr>
                            <m:ctrlPr>
                              <a:rPr lang="ru-RU" i="1">
                                <a:latin typeface="Cambria Math"/>
                              </a:rPr>
                            </m:ctrlPr>
                          </m:funcPr>
                          <m:fName>
                            <m:r>
                              <m:rPr>
                                <m:sty m:val="p"/>
                              </m:rPr>
                              <a:rPr lang="ru-RU">
                                <a:latin typeface="Cambria Math"/>
                              </a:rPr>
                              <m:t>sin</m:t>
                            </m:r>
                          </m:fName>
                          <m:e>
                            <m:r>
                              <a:rPr lang="ru-RU" i="1">
                                <a:latin typeface="Cambria Math"/>
                              </a:rPr>
                              <m:t>х</m:t>
                            </m:r>
                          </m:e>
                        </m:func>
                      </m:sup>
                    </m:sSup>
                  </m:oMath>
                </a14:m>
                <a:r>
                  <a:rPr lang="ru-RU" dirty="0"/>
                  <a:t>  + </a:t>
                </a:r>
                <a14:m>
                  <m:oMath xmlns:m="http://schemas.openxmlformats.org/officeDocument/2006/math">
                    <m:sSup>
                      <m:sSupPr>
                        <m:ctrlPr>
                          <a:rPr lang="ru-RU" i="1">
                            <a:latin typeface="Cambria Math"/>
                          </a:rPr>
                        </m:ctrlPr>
                      </m:sSupPr>
                      <m:e>
                        <m:r>
                          <a:rPr lang="ru-RU" i="1">
                            <a:latin typeface="Cambria Math"/>
                          </a:rPr>
                          <m:t>4</m:t>
                        </m:r>
                      </m:e>
                      <m:sup>
                        <m:r>
                          <a:rPr lang="ru-RU" i="1">
                            <a:latin typeface="Cambria Math"/>
                          </a:rPr>
                          <m:t>− </m:t>
                        </m:r>
                        <m:func>
                          <m:funcPr>
                            <m:ctrlPr>
                              <a:rPr lang="ru-RU" i="1">
                                <a:latin typeface="Cambria Math"/>
                              </a:rPr>
                            </m:ctrlPr>
                          </m:funcPr>
                          <m:fName>
                            <m:r>
                              <m:rPr>
                                <m:sty m:val="p"/>
                              </m:rPr>
                              <a:rPr lang="ru-RU">
                                <a:latin typeface="Cambria Math"/>
                              </a:rPr>
                              <m:t>sin</m:t>
                            </m:r>
                          </m:fName>
                          <m:e>
                            <m:r>
                              <a:rPr lang="ru-RU" i="1">
                                <a:latin typeface="Cambria Math"/>
                              </a:rPr>
                              <m:t>х</m:t>
                            </m:r>
                          </m:e>
                        </m:func>
                      </m:sup>
                    </m:sSup>
                  </m:oMath>
                </a14:m>
                <a:r>
                  <a:rPr lang="ru-RU" dirty="0"/>
                  <a:t>  = </a:t>
                </a:r>
                <a14:m>
                  <m:oMath xmlns:m="http://schemas.openxmlformats.org/officeDocument/2006/math">
                    <m:f>
                      <m:fPr>
                        <m:ctrlPr>
                          <a:rPr lang="ru-RU" i="1">
                            <a:latin typeface="Cambria Math"/>
                          </a:rPr>
                        </m:ctrlPr>
                      </m:fPr>
                      <m:num>
                        <m:r>
                          <a:rPr lang="ru-RU" i="1">
                            <a:latin typeface="Cambria Math"/>
                          </a:rPr>
                          <m:t>5</m:t>
                        </m:r>
                      </m:num>
                      <m:den>
                        <m:r>
                          <a:rPr lang="ru-RU" i="1">
                            <a:latin typeface="Cambria Math"/>
                          </a:rPr>
                          <m:t>2</m:t>
                        </m:r>
                      </m:den>
                    </m:f>
                  </m:oMath>
                </a14:m>
                <a:r>
                  <a:rPr lang="ru-RU" dirty="0"/>
                  <a:t>  ,   [ </a:t>
                </a:r>
                <a14:m>
                  <m:oMath xmlns:m="http://schemas.openxmlformats.org/officeDocument/2006/math">
                    <m:f>
                      <m:fPr>
                        <m:ctrlPr>
                          <a:rPr lang="ru-RU" i="1">
                            <a:latin typeface="Cambria Math"/>
                          </a:rPr>
                        </m:ctrlPr>
                      </m:fPr>
                      <m:num>
                        <m:r>
                          <a:rPr lang="ru-RU" i="1">
                            <a:latin typeface="Cambria Math"/>
                          </a:rPr>
                          <m:t>5 п</m:t>
                        </m:r>
                      </m:num>
                      <m:den>
                        <m:r>
                          <a:rPr lang="ru-RU" i="1">
                            <a:latin typeface="Cambria Math"/>
                          </a:rPr>
                          <m:t>2 </m:t>
                        </m:r>
                      </m:den>
                    </m:f>
                  </m:oMath>
                </a14:m>
                <a:r>
                  <a:rPr lang="ru-RU" dirty="0"/>
                  <a:t> ; 4п]</a:t>
                </a:r>
              </a:p>
              <a:p>
                <a:pPr lvl="0"/>
                <a:r>
                  <a:rPr lang="ru-RU" dirty="0"/>
                  <a:t>2</a:t>
                </a:r>
                <a14:m>
                  <m:oMath xmlns:m="http://schemas.openxmlformats.org/officeDocument/2006/math">
                    <m:sSup>
                      <m:sSupPr>
                        <m:ctrlPr>
                          <a:rPr lang="ru-RU" i="1">
                            <a:latin typeface="Cambria Math"/>
                          </a:rPr>
                        </m:ctrlPr>
                      </m:sSupPr>
                      <m:e>
                        <m:func>
                          <m:funcPr>
                            <m:ctrlPr>
                              <a:rPr lang="ru-RU" i="1">
                                <a:latin typeface="Cambria Math"/>
                              </a:rPr>
                            </m:ctrlPr>
                          </m:funcPr>
                          <m:fName>
                            <m:r>
                              <m:rPr>
                                <m:sty m:val="p"/>
                              </m:rPr>
                              <a:rPr lang="ru-RU">
                                <a:latin typeface="Cambria Math"/>
                              </a:rPr>
                              <m:t>sin</m:t>
                            </m:r>
                          </m:fName>
                          <m:e/>
                        </m:func>
                      </m:e>
                      <m:sup>
                        <m:r>
                          <a:rPr lang="ru-RU" i="1">
                            <a:latin typeface="Cambria Math"/>
                          </a:rPr>
                          <m:t>2</m:t>
                        </m:r>
                      </m:sup>
                    </m:sSup>
                  </m:oMath>
                </a14:m>
                <a:r>
                  <a:rPr lang="ru-RU" dirty="0"/>
                  <a:t> х  - 2</a:t>
                </a:r>
                <a14:m>
                  <m:oMath xmlns:m="http://schemas.openxmlformats.org/officeDocument/2006/math">
                    <m:rad>
                      <m:radPr>
                        <m:degHide m:val="on"/>
                        <m:ctrlPr>
                          <a:rPr lang="ru-RU" i="1">
                            <a:latin typeface="Cambria Math"/>
                          </a:rPr>
                        </m:ctrlPr>
                      </m:radPr>
                      <m:deg/>
                      <m:e>
                        <m:r>
                          <a:rPr lang="ru-RU" i="1">
                            <a:latin typeface="Cambria Math"/>
                          </a:rPr>
                          <m:t>2</m:t>
                        </m:r>
                      </m:e>
                    </m:rad>
                  </m:oMath>
                </a14:m>
                <a:r>
                  <a:rPr lang="ru-RU" dirty="0"/>
                  <a:t> </a:t>
                </a:r>
                <a14:m>
                  <m:oMath xmlns:m="http://schemas.openxmlformats.org/officeDocument/2006/math">
                    <m:func>
                      <m:funcPr>
                        <m:ctrlPr>
                          <a:rPr lang="ru-RU" i="1">
                            <a:latin typeface="Cambria Math"/>
                          </a:rPr>
                        </m:ctrlPr>
                      </m:funcPr>
                      <m:fName>
                        <m:r>
                          <m:rPr>
                            <m:sty m:val="p"/>
                          </m:rPr>
                          <a:rPr lang="ru-RU">
                            <a:latin typeface="Cambria Math"/>
                          </a:rPr>
                          <m:t>cos</m:t>
                        </m:r>
                      </m:fName>
                      <m:e>
                        <m:r>
                          <a:rPr lang="ru-RU" i="1">
                            <a:latin typeface="Cambria Math"/>
                          </a:rPr>
                          <m:t>х</m:t>
                        </m:r>
                      </m:e>
                    </m:func>
                  </m:oMath>
                </a14:m>
                <a:r>
                  <a:rPr lang="ru-RU" dirty="0"/>
                  <a:t>  + 1 = 0, ,   [ </a:t>
                </a:r>
                <a14:m>
                  <m:oMath xmlns:m="http://schemas.openxmlformats.org/officeDocument/2006/math">
                    <m:f>
                      <m:fPr>
                        <m:ctrlPr>
                          <a:rPr lang="ru-RU" i="1">
                            <a:latin typeface="Cambria Math"/>
                          </a:rPr>
                        </m:ctrlPr>
                      </m:fPr>
                      <m:num>
                        <m:r>
                          <a:rPr lang="ru-RU" i="1">
                            <a:latin typeface="Cambria Math"/>
                          </a:rPr>
                          <m:t>5 п</m:t>
                        </m:r>
                      </m:num>
                      <m:den>
                        <m:r>
                          <a:rPr lang="ru-RU" i="1">
                            <a:latin typeface="Cambria Math"/>
                          </a:rPr>
                          <m:t>2 </m:t>
                        </m:r>
                      </m:den>
                    </m:f>
                  </m:oMath>
                </a14:m>
                <a:r>
                  <a:rPr lang="ru-RU" dirty="0"/>
                  <a:t> ; 4п]</a:t>
                </a:r>
              </a:p>
              <a:p>
                <a:pPr marL="0" indent="0">
                  <a:buNone/>
                </a:pPr>
                <a:endParaRPr lang="ru-RU" dirty="0"/>
              </a:p>
            </p:txBody>
          </p:sp>
        </mc:Choice>
        <mc:Fallback xmlns="">
          <p:sp>
            <p:nvSpPr>
              <p:cNvPr id="3" name="Объект 2"/>
              <p:cNvSpPr>
                <a:spLocks noGrp="1" noRot="1" noChangeAspect="1" noMove="1" noResize="1" noEditPoints="1" noAdjustHandles="1" noChangeArrowheads="1" noChangeShapeType="1" noTextEdit="1"/>
              </p:cNvSpPr>
              <p:nvPr>
                <p:ph idx="1"/>
              </p:nvPr>
            </p:nvSpPr>
            <p:spPr>
              <a:blipFill rotWithShape="1">
                <a:blip r:embed="rId2"/>
                <a:stretch>
                  <a:fillRect l="-1235"/>
                </a:stretch>
              </a:blipFill>
            </p:spPr>
            <p:txBody>
              <a:bodyPr/>
              <a:lstStyle/>
              <a:p>
                <a:r>
                  <a:rPr lang="ru-RU">
                    <a:noFill/>
                  </a:rPr>
                  <a:t> </a:t>
                </a:r>
              </a:p>
            </p:txBody>
          </p:sp>
        </mc:Fallback>
      </mc:AlternateContent>
      <p:sp>
        <p:nvSpPr>
          <p:cNvPr id="2" name="Заголовок 1"/>
          <p:cNvSpPr>
            <a:spLocks noGrp="1"/>
          </p:cNvSpPr>
          <p:nvPr>
            <p:ph type="title"/>
          </p:nvPr>
        </p:nvSpPr>
        <p:spPr/>
        <p:txBody>
          <a:bodyPr>
            <a:normAutofit/>
          </a:bodyPr>
          <a:lstStyle/>
          <a:p>
            <a:r>
              <a:rPr lang="ru-RU" dirty="0" smtClean="0"/>
              <a:t>Реши самостоятельно.</a:t>
            </a:r>
            <a:endParaRPr lang="ru-RU" dirty="0"/>
          </a:p>
        </p:txBody>
      </p:sp>
    </p:spTree>
    <p:extLst>
      <p:ext uri="{BB962C8B-B14F-4D97-AF65-F5344CB8AC3E}">
        <p14:creationId xmlns:p14="http://schemas.microsoft.com/office/powerpoint/2010/main" val="17665495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buNone/>
            </a:pPr>
            <a:r>
              <a:rPr lang="ru-RU" dirty="0"/>
              <a:t>•кто оказывается более внимательным и собранным;</a:t>
            </a:r>
          </a:p>
          <a:p>
            <a:pPr marL="0" indent="0">
              <a:buNone/>
            </a:pPr>
            <a:r>
              <a:rPr lang="ru-RU" dirty="0"/>
              <a:t>•меньше делает ошибок в первой части;</a:t>
            </a:r>
          </a:p>
          <a:p>
            <a:pPr marL="0" indent="0">
              <a:buNone/>
            </a:pPr>
            <a:r>
              <a:rPr lang="ru-RU" dirty="0"/>
              <a:t>•внимательно читает задания;</a:t>
            </a:r>
          </a:p>
          <a:p>
            <a:pPr marL="0" indent="0">
              <a:buNone/>
            </a:pPr>
            <a:r>
              <a:rPr lang="ru-RU" dirty="0"/>
              <a:t>•не теряется увидев незнакомый или не типичный текст, а пытается соотнести его со своими знаниями;</a:t>
            </a:r>
          </a:p>
          <a:p>
            <a:pPr marL="0" indent="0">
              <a:buNone/>
            </a:pPr>
            <a:r>
              <a:rPr lang="ru-RU" dirty="0"/>
              <a:t>•использует рациональные приемы решений, счёта.</a:t>
            </a:r>
          </a:p>
          <a:p>
            <a:pPr marL="0" indent="0">
              <a:buNone/>
            </a:pPr>
            <a:r>
              <a:rPr lang="ru-RU" dirty="0"/>
              <a:t>•умеет четко планировать своё время, расставлять </a:t>
            </a:r>
            <a:r>
              <a:rPr lang="ru-RU" dirty="0" smtClean="0"/>
              <a:t>приоритеты.</a:t>
            </a:r>
            <a:endParaRPr lang="ru-RU" dirty="0"/>
          </a:p>
        </p:txBody>
      </p:sp>
      <p:sp>
        <p:nvSpPr>
          <p:cNvPr id="2" name="Заголовок 1"/>
          <p:cNvSpPr>
            <a:spLocks noGrp="1"/>
          </p:cNvSpPr>
          <p:nvPr>
            <p:ph type="title"/>
          </p:nvPr>
        </p:nvSpPr>
        <p:spPr/>
        <p:txBody>
          <a:bodyPr>
            <a:normAutofit fontScale="90000"/>
          </a:bodyPr>
          <a:lstStyle/>
          <a:p>
            <a:r>
              <a:rPr lang="ru-RU" dirty="0"/>
              <a:t/>
            </a:r>
            <a:br>
              <a:rPr lang="ru-RU" dirty="0"/>
            </a:br>
            <a:r>
              <a:rPr lang="ru-RU" dirty="0"/>
              <a:t>Успешнее сдают ЕГЭ </a:t>
            </a:r>
          </a:p>
        </p:txBody>
      </p:sp>
    </p:spTree>
    <p:extLst>
      <p:ext uri="{BB962C8B-B14F-4D97-AF65-F5344CB8AC3E}">
        <p14:creationId xmlns:p14="http://schemas.microsoft.com/office/powerpoint/2010/main" val="89490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124744"/>
            <a:ext cx="8229600" cy="5001419"/>
          </a:xfrm>
        </p:spPr>
        <p:txBody>
          <a:bodyPr>
            <a:normAutofit fontScale="85000" lnSpcReduction="20000"/>
          </a:bodyPr>
          <a:lstStyle/>
          <a:p>
            <a:pPr marL="0" lvl="0" indent="0" algn="just" eaLnBrk="0" fontAlgn="base" hangingPunct="0">
              <a:spcBef>
                <a:spcPct val="0"/>
              </a:spcBef>
              <a:spcAft>
                <a:spcPct val="0"/>
              </a:spcAft>
              <a:buFontTx/>
              <a:buChar char="•"/>
              <a:tabLst>
                <a:tab pos="962025" algn="l"/>
              </a:tabLst>
            </a:pPr>
            <a:r>
              <a:rPr lang="ru-RU" dirty="0">
                <a:ea typeface="Times New Roman" pitchFamily="18" charset="0"/>
                <a:cs typeface="Arial" pitchFamily="34" charset="0"/>
              </a:rPr>
              <a:t>Требования к выполнению заданий: решение должно быть </a:t>
            </a:r>
            <a:r>
              <a:rPr lang="ru-RU" b="1" dirty="0">
                <a:solidFill>
                  <a:srgbClr val="C00000"/>
                </a:solidFill>
                <a:ea typeface="Times New Roman" pitchFamily="18" charset="0"/>
                <a:cs typeface="Arial" pitchFamily="34" charset="0"/>
              </a:rPr>
              <a:t>математически грамотным и полным</a:t>
            </a:r>
            <a:r>
              <a:rPr lang="ru-RU" dirty="0">
                <a:ea typeface="Times New Roman" pitchFamily="18" charset="0"/>
                <a:cs typeface="Arial" pitchFamily="34" charset="0"/>
              </a:rPr>
              <a:t>, из него должен быть понятен ход рассуждений учащегося. </a:t>
            </a:r>
            <a:r>
              <a:rPr lang="ru-RU" b="1" dirty="0">
                <a:solidFill>
                  <a:srgbClr val="C00000"/>
                </a:solidFill>
                <a:ea typeface="Times New Roman" pitchFamily="18" charset="0"/>
                <a:cs typeface="Arial" pitchFamily="34" charset="0"/>
              </a:rPr>
              <a:t>Эксперт не должен «додумывать» за ученика</a:t>
            </a:r>
            <a:r>
              <a:rPr lang="ru-RU" dirty="0">
                <a:ea typeface="Times New Roman" pitchFamily="18" charset="0"/>
                <a:cs typeface="Arial" pitchFamily="34" charset="0"/>
              </a:rPr>
              <a:t>.</a:t>
            </a:r>
            <a:endParaRPr lang="ru-RU" dirty="0">
              <a:cs typeface="Arial" pitchFamily="34" charset="0"/>
            </a:endParaRPr>
          </a:p>
          <a:p>
            <a:pPr marL="0" lvl="0" indent="0" algn="just" eaLnBrk="0" fontAlgn="base" hangingPunct="0">
              <a:spcBef>
                <a:spcPct val="0"/>
              </a:spcBef>
              <a:spcAft>
                <a:spcPct val="0"/>
              </a:spcAft>
              <a:buFontTx/>
              <a:buChar char="•"/>
              <a:tabLst>
                <a:tab pos="962025" algn="l"/>
              </a:tabLst>
            </a:pPr>
            <a:r>
              <a:rPr lang="ru-RU" b="1" dirty="0">
                <a:solidFill>
                  <a:srgbClr val="0070C0"/>
                </a:solidFill>
                <a:ea typeface="Times New Roman" pitchFamily="18" charset="0"/>
                <a:cs typeface="Arial" pitchFamily="34" charset="0"/>
              </a:rPr>
              <a:t>Оформление решения должно обеспечивать выполнение </a:t>
            </a:r>
            <a:r>
              <a:rPr lang="ru-RU" dirty="0">
                <a:ea typeface="Times New Roman" pitchFamily="18" charset="0"/>
                <a:cs typeface="Arial" pitchFamily="34" charset="0"/>
              </a:rPr>
              <a:t>указанных выше </a:t>
            </a:r>
            <a:r>
              <a:rPr lang="ru-RU" b="1" dirty="0">
                <a:solidFill>
                  <a:srgbClr val="0070C0"/>
                </a:solidFill>
                <a:ea typeface="Times New Roman" pitchFamily="18" charset="0"/>
                <a:cs typeface="Arial" pitchFamily="34" charset="0"/>
              </a:rPr>
              <a:t>требований</a:t>
            </a:r>
            <a:r>
              <a:rPr lang="ru-RU" dirty="0">
                <a:ea typeface="Times New Roman" pitchFamily="18" charset="0"/>
                <a:cs typeface="Arial" pitchFamily="34" charset="0"/>
              </a:rPr>
              <a:t>, а в остальном может быть произвольным.</a:t>
            </a:r>
            <a:endParaRPr lang="ru-RU" dirty="0">
              <a:cs typeface="Arial" pitchFamily="34" charset="0"/>
            </a:endParaRPr>
          </a:p>
          <a:p>
            <a:pPr marL="0" lvl="0" indent="0" algn="just" eaLnBrk="0" fontAlgn="base" hangingPunct="0">
              <a:spcBef>
                <a:spcPct val="0"/>
              </a:spcBef>
              <a:spcAft>
                <a:spcPct val="0"/>
              </a:spcAft>
              <a:buFontTx/>
              <a:buChar char="•"/>
              <a:tabLst>
                <a:tab pos="962025" algn="l"/>
              </a:tabLst>
            </a:pPr>
            <a:r>
              <a:rPr lang="ru-RU" dirty="0">
                <a:ea typeface="Times New Roman" pitchFamily="18" charset="0"/>
                <a:cs typeface="Arial" pitchFamily="34" charset="0"/>
              </a:rPr>
              <a:t>Не следует требовать от учащихся слишком подробных комментариев (например, описания алгоритмов). </a:t>
            </a:r>
            <a:r>
              <a:rPr lang="ru-RU" b="1" dirty="0">
                <a:solidFill>
                  <a:srgbClr val="C00000"/>
                </a:solidFill>
                <a:ea typeface="Times New Roman" pitchFamily="18" charset="0"/>
                <a:cs typeface="Arial" pitchFamily="34" charset="0"/>
              </a:rPr>
              <a:t>Лаконичное решение</a:t>
            </a:r>
            <a:r>
              <a:rPr lang="ru-RU" dirty="0">
                <a:ea typeface="Times New Roman" pitchFamily="18" charset="0"/>
                <a:cs typeface="Arial" pitchFamily="34" charset="0"/>
              </a:rPr>
              <a:t>, не содержащее неверных утверждений, </a:t>
            </a:r>
            <a:r>
              <a:rPr lang="ru-RU" b="1" dirty="0">
                <a:solidFill>
                  <a:srgbClr val="C00000"/>
                </a:solidFill>
                <a:ea typeface="Times New Roman" pitchFamily="18" charset="0"/>
                <a:cs typeface="Arial" pitchFamily="34" charset="0"/>
              </a:rPr>
              <a:t>все выкладки </a:t>
            </a:r>
            <a:r>
              <a:rPr lang="ru-RU" dirty="0">
                <a:ea typeface="Times New Roman" pitchFamily="18" charset="0"/>
                <a:cs typeface="Arial" pitchFamily="34" charset="0"/>
              </a:rPr>
              <a:t>которого </a:t>
            </a:r>
            <a:r>
              <a:rPr lang="ru-RU" b="1" dirty="0">
                <a:solidFill>
                  <a:srgbClr val="C00000"/>
                </a:solidFill>
                <a:ea typeface="Times New Roman" pitchFamily="18" charset="0"/>
                <a:cs typeface="Arial" pitchFamily="34" charset="0"/>
              </a:rPr>
              <a:t>правильны</a:t>
            </a:r>
            <a:r>
              <a:rPr lang="ru-RU" dirty="0">
                <a:ea typeface="Times New Roman" pitchFamily="18" charset="0"/>
                <a:cs typeface="Arial" pitchFamily="34" charset="0"/>
              </a:rPr>
              <a:t>, следует рассматривать как </a:t>
            </a:r>
            <a:r>
              <a:rPr lang="ru-RU" b="1" dirty="0">
                <a:solidFill>
                  <a:srgbClr val="C00000"/>
                </a:solidFill>
                <a:ea typeface="Times New Roman" pitchFamily="18" charset="0"/>
                <a:cs typeface="Arial" pitchFamily="34" charset="0"/>
              </a:rPr>
              <a:t>решение без недочетов</a:t>
            </a:r>
            <a:r>
              <a:rPr lang="ru-RU" dirty="0">
                <a:ea typeface="Times New Roman" pitchFamily="18" charset="0"/>
                <a:cs typeface="Arial" pitchFamily="34" charset="0"/>
              </a:rPr>
              <a:t>.</a:t>
            </a:r>
            <a:endParaRPr lang="ru-RU" dirty="0">
              <a:cs typeface="Arial" pitchFamily="34" charset="0"/>
            </a:endParaRPr>
          </a:p>
          <a:p>
            <a:pPr marL="0" lvl="0" indent="0" algn="just" eaLnBrk="0" fontAlgn="base" hangingPunct="0">
              <a:spcBef>
                <a:spcPct val="0"/>
              </a:spcBef>
              <a:spcAft>
                <a:spcPct val="0"/>
              </a:spcAft>
              <a:buFontTx/>
              <a:buChar char="•"/>
              <a:tabLst>
                <a:tab pos="962025" algn="l"/>
              </a:tabLst>
            </a:pPr>
            <a:r>
              <a:rPr lang="ru-RU" b="1" dirty="0">
                <a:solidFill>
                  <a:srgbClr val="0070C0"/>
                </a:solidFill>
                <a:ea typeface="Times New Roman" pitchFamily="18" charset="0"/>
                <a:cs typeface="Arial" pitchFamily="34" charset="0"/>
              </a:rPr>
              <a:t>Если решение ученика удовлетворяет этим требованиям</a:t>
            </a:r>
            <a:r>
              <a:rPr lang="ru-RU" dirty="0">
                <a:ea typeface="Times New Roman" pitchFamily="18" charset="0"/>
                <a:cs typeface="Arial" pitchFamily="34" charset="0"/>
              </a:rPr>
              <a:t>, то ему выставляется </a:t>
            </a:r>
            <a:r>
              <a:rPr lang="ru-RU" b="1" dirty="0">
                <a:solidFill>
                  <a:srgbClr val="0070C0"/>
                </a:solidFill>
                <a:ea typeface="Times New Roman" pitchFamily="18" charset="0"/>
                <a:cs typeface="Arial" pitchFamily="34" charset="0"/>
              </a:rPr>
              <a:t>полный балл</a:t>
            </a:r>
            <a:r>
              <a:rPr lang="ru-RU" dirty="0">
                <a:ea typeface="Times New Roman" pitchFamily="18" charset="0"/>
                <a:cs typeface="Arial" pitchFamily="34" charset="0"/>
              </a:rPr>
              <a:t>, которым оценивается соответствующее задание.</a:t>
            </a:r>
            <a:endParaRPr lang="ru-RU" dirty="0">
              <a:cs typeface="Arial" pitchFamily="34" charset="0"/>
            </a:endParaRPr>
          </a:p>
          <a:p>
            <a:pPr marL="0" lvl="0" indent="0" algn="just" eaLnBrk="0" fontAlgn="base" hangingPunct="0">
              <a:spcBef>
                <a:spcPct val="0"/>
              </a:spcBef>
              <a:spcAft>
                <a:spcPct val="0"/>
              </a:spcAft>
              <a:buFontTx/>
              <a:buChar char="•"/>
              <a:tabLst>
                <a:tab pos="962025" algn="l"/>
              </a:tabLst>
            </a:pPr>
            <a:r>
              <a:rPr lang="ru-RU" dirty="0">
                <a:ea typeface="Times New Roman" pitchFamily="18" charset="0"/>
                <a:cs typeface="Arial" pitchFamily="34" charset="0"/>
              </a:rPr>
              <a:t>Если в решении допущена </a:t>
            </a:r>
            <a:r>
              <a:rPr lang="ru-RU" b="1" dirty="0">
                <a:solidFill>
                  <a:srgbClr val="C00000"/>
                </a:solidFill>
                <a:ea typeface="Times New Roman" pitchFamily="18" charset="0"/>
                <a:cs typeface="Arial" pitchFamily="34" charset="0"/>
              </a:rPr>
              <a:t>ошибка непринципиального характера </a:t>
            </a:r>
            <a:r>
              <a:rPr lang="ru-RU" dirty="0">
                <a:ea typeface="Times New Roman" pitchFamily="18" charset="0"/>
                <a:cs typeface="Arial" pitchFamily="34" charset="0"/>
              </a:rPr>
              <a:t>(вычислительная, погрешность в терминологии или символике и др.), не влияющая на правильность общего хода решения (даже при неверном ответе) и позволяющая, несмотря на ее наличие, сделать вывод о владении материалом, то учащемуся засчитывается </a:t>
            </a:r>
            <a:r>
              <a:rPr lang="ru-RU" b="1" dirty="0">
                <a:solidFill>
                  <a:srgbClr val="C00000"/>
                </a:solidFill>
                <a:ea typeface="Times New Roman" pitchFamily="18" charset="0"/>
                <a:cs typeface="Arial" pitchFamily="34" charset="0"/>
              </a:rPr>
              <a:t>балл, на 1 меньший указанного</a:t>
            </a:r>
            <a:r>
              <a:rPr lang="ru-RU" dirty="0">
                <a:ea typeface="Times New Roman" pitchFamily="18" charset="0"/>
                <a:cs typeface="Arial" pitchFamily="34" charset="0"/>
              </a:rPr>
              <a:t>. </a:t>
            </a:r>
            <a:endParaRPr lang="ru-RU" dirty="0">
              <a:cs typeface="Arial" pitchFamily="34" charset="0"/>
            </a:endParaRPr>
          </a:p>
          <a:p>
            <a:endParaRPr lang="ru-RU" dirty="0"/>
          </a:p>
        </p:txBody>
      </p:sp>
      <p:sp>
        <p:nvSpPr>
          <p:cNvPr id="2" name="Заголовок 1"/>
          <p:cNvSpPr>
            <a:spLocks noGrp="1"/>
          </p:cNvSpPr>
          <p:nvPr>
            <p:ph type="title"/>
          </p:nvPr>
        </p:nvSpPr>
        <p:spPr/>
        <p:txBody>
          <a:bodyPr>
            <a:normAutofit fontScale="90000"/>
          </a:bodyPr>
          <a:lstStyle/>
          <a:p>
            <a:pPr lvl="0"/>
            <a:r>
              <a:rPr lang="ru-RU" b="1" dirty="0">
                <a:solidFill>
                  <a:srgbClr val="000000"/>
                </a:solidFill>
                <a:ea typeface="Times New Roman" pitchFamily="18" charset="0"/>
                <a:cs typeface="Arial" pitchFamily="34" charset="0"/>
              </a:rPr>
              <a:t>Выписка из материалов</a:t>
            </a:r>
            <a:r>
              <a:rPr lang="ru-RU" dirty="0">
                <a:cs typeface="Arial" pitchFamily="34" charset="0"/>
              </a:rPr>
              <a:t/>
            </a:r>
            <a:br>
              <a:rPr lang="ru-RU" dirty="0">
                <a:cs typeface="Arial" pitchFamily="34" charset="0"/>
              </a:rPr>
            </a:br>
            <a:endParaRPr lang="ru-RU" dirty="0"/>
          </a:p>
        </p:txBody>
      </p:sp>
    </p:spTree>
    <p:extLst>
      <p:ext uri="{BB962C8B-B14F-4D97-AF65-F5344CB8AC3E}">
        <p14:creationId xmlns:p14="http://schemas.microsoft.com/office/powerpoint/2010/main" val="3299244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indent="19050" algn="ctr">
              <a:buNone/>
            </a:pPr>
            <a:r>
              <a:rPr lang="ru-RU" dirty="0"/>
              <a:t>Проверяя решения заданий с развёрнутым ответом, эксперт должен оценивать </a:t>
            </a:r>
            <a:r>
              <a:rPr lang="ru-RU" b="1" dirty="0">
                <a:solidFill>
                  <a:srgbClr val="C00000"/>
                </a:solidFill>
              </a:rPr>
              <a:t>математическую грамотность </a:t>
            </a:r>
            <a:r>
              <a:rPr lang="ru-RU" dirty="0"/>
              <a:t>представленного решения и следить за </a:t>
            </a:r>
            <a:r>
              <a:rPr lang="ru-RU" b="1" dirty="0">
                <a:solidFill>
                  <a:srgbClr val="C00000"/>
                </a:solidFill>
              </a:rPr>
              <a:t>правильностью и обоснованностью математических утверждений</a:t>
            </a:r>
            <a:r>
              <a:rPr lang="ru-RU" dirty="0"/>
              <a:t>, используемых экзаменуемым.</a:t>
            </a:r>
          </a:p>
        </p:txBody>
      </p:sp>
      <p:sp>
        <p:nvSpPr>
          <p:cNvPr id="2" name="Заголовок 1"/>
          <p:cNvSpPr>
            <a:spLocks noGrp="1"/>
          </p:cNvSpPr>
          <p:nvPr>
            <p:ph type="title"/>
          </p:nvPr>
        </p:nvSpPr>
        <p:spPr/>
        <p:txBody>
          <a:bodyPr/>
          <a:lstStyle/>
          <a:p>
            <a:r>
              <a:rPr lang="ru-RU" b="1" dirty="0">
                <a:solidFill>
                  <a:srgbClr val="C00000"/>
                </a:solidFill>
              </a:rPr>
              <a:t>Вывод</a:t>
            </a:r>
            <a:endParaRPr lang="ru-RU" dirty="0"/>
          </a:p>
        </p:txBody>
      </p:sp>
    </p:spTree>
    <p:extLst>
      <p:ext uri="{BB962C8B-B14F-4D97-AF65-F5344CB8AC3E}">
        <p14:creationId xmlns:p14="http://schemas.microsoft.com/office/powerpoint/2010/main" val="1839882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1471541"/>
            <a:ext cx="6984776" cy="4305602"/>
          </a:xfrm>
          <a:prstGeom prst="rect">
            <a:avLst/>
          </a:prstGeom>
        </p:spPr>
        <p:txBody>
          <a:bodyPr wrap="square">
            <a:spAutoFit/>
          </a:bodyPr>
          <a:lstStyle/>
          <a:p>
            <a:pPr indent="449580" algn="just">
              <a:lnSpc>
                <a:spcPct val="115000"/>
              </a:lnSpc>
              <a:spcAft>
                <a:spcPts val="0"/>
              </a:spcAft>
            </a:pPr>
            <a:r>
              <a:rPr lang="ru-RU" sz="2400" b="1" dirty="0">
                <a:latin typeface="Times New Roman" panose="02020603050405020304" pitchFamily="18" charset="0"/>
                <a:ea typeface="Calibri"/>
                <a:cs typeface="Times New Roman" panose="02020603050405020304" pitchFamily="18" charset="0"/>
              </a:rPr>
              <a:t>В задании 13 ЕГЭ по математике профильного уровня требуется решить уравнение и осуществить отбор его корней, удовлетворяющих некоторому условию.</a:t>
            </a:r>
          </a:p>
          <a:p>
            <a:pPr algn="just">
              <a:lnSpc>
                <a:spcPct val="115000"/>
              </a:lnSpc>
              <a:spcAft>
                <a:spcPts val="1000"/>
              </a:spcAft>
            </a:pPr>
            <a:r>
              <a:rPr lang="ru-RU" sz="2400" b="1" dirty="0">
                <a:latin typeface="Times New Roman" panose="02020603050405020304" pitchFamily="18" charset="0"/>
                <a:ea typeface="Calibri"/>
                <a:cs typeface="Times New Roman" panose="02020603050405020304" pitchFamily="18" charset="0"/>
              </a:rPr>
              <a:t>Отбор корней является дополнительным пунктом условия задачи или логически вытекают из структуры самого уравнения. И опыт показывает, что данные ограничения как раз и представляют собой главную трудность для учащихся.</a:t>
            </a:r>
          </a:p>
        </p:txBody>
      </p:sp>
    </p:spTree>
    <p:extLst>
      <p:ext uri="{BB962C8B-B14F-4D97-AF65-F5344CB8AC3E}">
        <p14:creationId xmlns:p14="http://schemas.microsoft.com/office/powerpoint/2010/main" val="528621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r>
              <a:rPr lang="ru-RU" dirty="0" smtClean="0"/>
              <a:t> </a:t>
            </a:r>
            <a:r>
              <a:rPr lang="ru-RU" dirty="0"/>
              <a:t>повышенного уровня сложности, проверяет умение решать уравнения. Несколько последних лет в этом задании предлагается тригонометрическое уравнение и отбор его корней на промежутке, но следует обратить внимание на то, что согласно спецификации КИМ ЕГЭ в данном задании могут быть предложены и другие типы уравнений и неравенств. </a:t>
            </a:r>
          </a:p>
          <a:p>
            <a:r>
              <a:rPr lang="ru-RU" dirty="0"/>
              <a:t>Несмотря на то, что задание достаточно традиционно, процент его выполнения всего 23%, а один балл получили лишь 5,95% школьников. Что свидетельствует о том, что только четверть школьников решают тригонометрические уравнения и умеют правильно отбирать его корни на заданном промежутке,\</a:t>
            </a:r>
          </a:p>
          <a:p>
            <a:r>
              <a:rPr lang="ru-RU" dirty="0"/>
              <a:t> тогда как почти 6% не умеют осуществлять такой отбор. </a:t>
            </a:r>
          </a:p>
          <a:p>
            <a:pPr marL="0" indent="0">
              <a:buNone/>
            </a:pPr>
            <a:endParaRPr lang="ru-RU" dirty="0"/>
          </a:p>
        </p:txBody>
      </p:sp>
      <p:sp>
        <p:nvSpPr>
          <p:cNvPr id="2" name="Заголовок 1"/>
          <p:cNvSpPr>
            <a:spLocks noGrp="1"/>
          </p:cNvSpPr>
          <p:nvPr>
            <p:ph type="title"/>
          </p:nvPr>
        </p:nvSpPr>
        <p:spPr/>
        <p:txBody>
          <a:bodyPr/>
          <a:lstStyle/>
          <a:p>
            <a:r>
              <a:rPr lang="ru-RU" dirty="0" smtClean="0"/>
              <a:t>Решение №13</a:t>
            </a:r>
            <a:endParaRPr lang="ru-RU" dirty="0"/>
          </a:p>
        </p:txBody>
      </p:sp>
    </p:spTree>
    <p:extLst>
      <p:ext uri="{BB962C8B-B14F-4D97-AF65-F5344CB8AC3E}">
        <p14:creationId xmlns:p14="http://schemas.microsoft.com/office/powerpoint/2010/main" val="947919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650378642"/>
              </p:ext>
            </p:extLst>
          </p:nvPr>
        </p:nvGraphicFramePr>
        <p:xfrm>
          <a:off x="179512" y="1196752"/>
          <a:ext cx="8748464" cy="5047488"/>
        </p:xfrm>
        <a:graphic>
          <a:graphicData uri="http://schemas.openxmlformats.org/drawingml/2006/table">
            <a:tbl>
              <a:tblPr/>
              <a:tblGrid>
                <a:gridCol w="7632848"/>
                <a:gridCol w="1115616"/>
              </a:tblGrid>
              <a:tr h="367296">
                <a:tc>
                  <a:txBody>
                    <a:bodyPr/>
                    <a:lstStyle/>
                    <a:p>
                      <a:pPr algn="ctr">
                        <a:lnSpc>
                          <a:spcPct val="115000"/>
                        </a:lnSpc>
                        <a:spcAft>
                          <a:spcPts val="0"/>
                        </a:spcAft>
                      </a:pPr>
                      <a:r>
                        <a:rPr lang="ru-RU" sz="2400" dirty="0">
                          <a:latin typeface="Times New Roman"/>
                          <a:ea typeface="Times New Roman"/>
                        </a:rPr>
                        <a:t>Содержание критерия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Times New Roman"/>
                          <a:ea typeface="Times New Roman"/>
                        </a:rPr>
                        <a:t>Баллы</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296">
                <a:tc>
                  <a:txBody>
                    <a:bodyPr/>
                    <a:lstStyle/>
                    <a:p>
                      <a:pPr algn="just">
                        <a:lnSpc>
                          <a:spcPct val="115000"/>
                        </a:lnSpc>
                        <a:spcAft>
                          <a:spcPts val="0"/>
                        </a:spcAft>
                      </a:pPr>
                      <a:r>
                        <a:rPr lang="ru-RU" sz="2400" b="1" dirty="0">
                          <a:solidFill>
                            <a:srgbClr val="00B050"/>
                          </a:solidFill>
                          <a:latin typeface="Times New Roman"/>
                          <a:ea typeface="Times New Roman"/>
                        </a:rPr>
                        <a:t>Обоснованно</a:t>
                      </a:r>
                      <a:r>
                        <a:rPr lang="ru-RU" sz="2400" dirty="0">
                          <a:latin typeface="Times New Roman"/>
                          <a:ea typeface="Times New Roman"/>
                        </a:rPr>
                        <a:t> получены верные ответы в обоих пунктах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Times New Roman"/>
                          <a:ea typeface="Times New Roman"/>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6480">
                <a:tc>
                  <a:txBody>
                    <a:bodyPr/>
                    <a:lstStyle/>
                    <a:p>
                      <a:pPr algn="just">
                        <a:lnSpc>
                          <a:spcPct val="115000"/>
                        </a:lnSpc>
                        <a:spcAft>
                          <a:spcPts val="0"/>
                        </a:spcAft>
                      </a:pPr>
                      <a:r>
                        <a:rPr lang="ru-RU" sz="2400" b="1" dirty="0">
                          <a:solidFill>
                            <a:srgbClr val="00B050"/>
                          </a:solidFill>
                          <a:latin typeface="Times New Roman"/>
                          <a:ea typeface="Times New Roman"/>
                        </a:rPr>
                        <a:t>Обоснованно</a:t>
                      </a:r>
                      <a:r>
                        <a:rPr lang="ru-RU" sz="2400" dirty="0">
                          <a:latin typeface="Times New Roman"/>
                          <a:ea typeface="Times New Roman"/>
                        </a:rPr>
                        <a:t> получен верный ответ в пункте </a:t>
                      </a:r>
                      <a:r>
                        <a:rPr lang="ru-RU" sz="2400" i="1" dirty="0">
                          <a:latin typeface="Times New Roman"/>
                          <a:ea typeface="Times New Roman"/>
                        </a:rPr>
                        <a:t>а</a:t>
                      </a:r>
                      <a:r>
                        <a:rPr lang="ru-RU" sz="2400" dirty="0">
                          <a:latin typeface="Times New Roman"/>
                          <a:ea typeface="Times New Roman"/>
                        </a:rPr>
                        <a:t> или в пункте </a:t>
                      </a:r>
                      <a:r>
                        <a:rPr lang="ru-RU" sz="2400" i="1" dirty="0">
                          <a:latin typeface="Times New Roman"/>
                          <a:ea typeface="Times New Roman"/>
                        </a:rPr>
                        <a:t>б</a:t>
                      </a:r>
                      <a:endParaRPr lang="ru-RU" sz="2400" dirty="0">
                        <a:latin typeface="Times New Roman"/>
                        <a:ea typeface="Times New Roman"/>
                      </a:endParaRPr>
                    </a:p>
                    <a:p>
                      <a:pPr algn="just">
                        <a:lnSpc>
                          <a:spcPct val="115000"/>
                        </a:lnSpc>
                        <a:spcAft>
                          <a:spcPts val="0"/>
                        </a:spcAft>
                      </a:pPr>
                      <a:r>
                        <a:rPr lang="ru-RU" sz="2400" dirty="0">
                          <a:latin typeface="Times New Roman"/>
                          <a:ea typeface="Times New Roman"/>
                        </a:rPr>
                        <a:t>ИЛИ</a:t>
                      </a:r>
                    </a:p>
                    <a:p>
                      <a:pPr algn="just">
                        <a:lnSpc>
                          <a:spcPct val="115000"/>
                        </a:lnSpc>
                        <a:spcAft>
                          <a:spcPts val="0"/>
                        </a:spcAft>
                      </a:pPr>
                      <a:r>
                        <a:rPr lang="ru-RU" sz="2400" b="1" dirty="0" smtClean="0">
                          <a:solidFill>
                            <a:srgbClr val="0070C0"/>
                          </a:solidFill>
                          <a:latin typeface="Times New Roman"/>
                          <a:ea typeface="Times New Roman"/>
                        </a:rPr>
                        <a:t>получены неверные</a:t>
                      </a:r>
                      <a:r>
                        <a:rPr lang="ru-RU" sz="2400" b="1" baseline="0" dirty="0" smtClean="0">
                          <a:solidFill>
                            <a:srgbClr val="0070C0"/>
                          </a:solidFill>
                          <a:latin typeface="Times New Roman"/>
                          <a:ea typeface="Times New Roman"/>
                        </a:rPr>
                        <a:t> ответы</a:t>
                      </a:r>
                      <a:r>
                        <a:rPr lang="ru-RU" sz="2400" b="1" dirty="0" smtClean="0">
                          <a:solidFill>
                            <a:srgbClr val="0070C0"/>
                          </a:solidFill>
                          <a:latin typeface="Times New Roman"/>
                          <a:ea typeface="Times New Roman"/>
                        </a:rPr>
                        <a:t> </a:t>
                      </a:r>
                      <a:r>
                        <a:rPr lang="ru-RU" sz="2400" dirty="0">
                          <a:latin typeface="Times New Roman"/>
                          <a:ea typeface="Times New Roman"/>
                        </a:rPr>
                        <a:t>из-за </a:t>
                      </a:r>
                      <a:r>
                        <a:rPr lang="ru-RU" sz="2400" b="1" dirty="0">
                          <a:solidFill>
                            <a:srgbClr val="C00000"/>
                          </a:solidFill>
                          <a:latin typeface="Times New Roman"/>
                          <a:ea typeface="Times New Roman"/>
                        </a:rPr>
                        <a:t>вычислительной ошибки</a:t>
                      </a:r>
                      <a:r>
                        <a:rPr lang="ru-RU" sz="2400" dirty="0">
                          <a:latin typeface="Times New Roman"/>
                          <a:ea typeface="Times New Roman"/>
                        </a:rPr>
                        <a:t>, но при этом имеется верная последовательность всех шагов решения пункта </a:t>
                      </a:r>
                      <a:r>
                        <a:rPr lang="ru-RU" sz="2400" i="1" dirty="0">
                          <a:latin typeface="Times New Roman"/>
                          <a:ea typeface="Times New Roman"/>
                        </a:rPr>
                        <a:t>а)</a:t>
                      </a:r>
                      <a:r>
                        <a:rPr lang="ru-RU" sz="2400" dirty="0">
                          <a:latin typeface="Times New Roman"/>
                          <a:ea typeface="Times New Roman"/>
                        </a:rPr>
                        <a:t> и пункта </a:t>
                      </a:r>
                      <a:r>
                        <a:rPr lang="ru-RU" sz="2400" i="1" dirty="0">
                          <a:latin typeface="Times New Roman"/>
                          <a:ea typeface="Times New Roman"/>
                        </a:rPr>
                        <a:t>б).</a:t>
                      </a:r>
                      <a:endParaRPr lang="ru-RU"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a:latin typeface="Times New Roman"/>
                          <a:ea typeface="Times New Roman"/>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4592">
                <a:tc>
                  <a:txBody>
                    <a:bodyPr/>
                    <a:lstStyle/>
                    <a:p>
                      <a:pPr algn="just">
                        <a:lnSpc>
                          <a:spcPct val="115000"/>
                        </a:lnSpc>
                        <a:spcAft>
                          <a:spcPts val="0"/>
                        </a:spcAft>
                      </a:pPr>
                      <a:r>
                        <a:rPr lang="ru-RU" sz="2400" dirty="0">
                          <a:latin typeface="Times New Roman"/>
                          <a:ea typeface="Times New Roman"/>
                        </a:rPr>
                        <a:t>Решение не соответствует ни одному из критериев, перечисленных выше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Times New Roman"/>
                          <a:ea typeface="Times New Roman"/>
                        </a:rPr>
                        <a:t>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296">
                <a:tc>
                  <a:txBody>
                    <a:bodyPr/>
                    <a:lstStyle/>
                    <a:p>
                      <a:pPr algn="r">
                        <a:lnSpc>
                          <a:spcPct val="115000"/>
                        </a:lnSpc>
                        <a:spcAft>
                          <a:spcPts val="0"/>
                        </a:spcAft>
                      </a:pPr>
                      <a:r>
                        <a:rPr lang="ru-RU" sz="2400" i="1" dirty="0">
                          <a:latin typeface="Times New Roman"/>
                          <a:ea typeface="Times New Roman"/>
                        </a:rPr>
                        <a:t>Максимальный балл</a:t>
                      </a:r>
                      <a:endParaRPr lang="ru-RU" sz="24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400" dirty="0">
                          <a:latin typeface="Times New Roman"/>
                          <a:ea typeface="Times New Roman"/>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Заголовок 1"/>
          <p:cNvSpPr>
            <a:spLocks noGrp="1"/>
          </p:cNvSpPr>
          <p:nvPr>
            <p:ph type="title"/>
          </p:nvPr>
        </p:nvSpPr>
        <p:spPr/>
        <p:txBody>
          <a:bodyPr/>
          <a:lstStyle/>
          <a:p>
            <a:r>
              <a:rPr lang="ru-RU" b="1" dirty="0">
                <a:solidFill>
                  <a:srgbClr val="C00000"/>
                </a:solidFill>
              </a:rPr>
              <a:t>Задание № 13 </a:t>
            </a:r>
            <a:endParaRPr lang="ru-RU" dirty="0"/>
          </a:p>
        </p:txBody>
      </p:sp>
    </p:spTree>
    <p:extLst>
      <p:ext uri="{BB962C8B-B14F-4D97-AF65-F5344CB8AC3E}">
        <p14:creationId xmlns:p14="http://schemas.microsoft.com/office/powerpoint/2010/main" val="2469214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Простейшие уравнения.</a:t>
            </a:r>
            <a:endParaRPr lang="ru-RU" dirty="0"/>
          </a:p>
        </p:txBody>
      </p:sp>
      <p:pic>
        <p:nvPicPr>
          <p:cNvPr id="2052" name="Picture 4" descr="C:\Users\User\Pictures\2020-03-11\002.jp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1141" t="2480" r="36001" b="73502"/>
          <a:stretch/>
        </p:blipFill>
        <p:spPr bwMode="auto">
          <a:xfrm>
            <a:off x="539552" y="1484784"/>
            <a:ext cx="8208912" cy="5128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2117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Найди ошибку.</a:t>
            </a:r>
            <a:endParaRPr lang="ru-RU" dirty="0"/>
          </a:p>
        </p:txBody>
      </p:sp>
      <mc:AlternateContent xmlns:mc="http://schemas.openxmlformats.org/markup-compatibility/2006" xmlns:p14="http://schemas.microsoft.com/office/powerpoint/2010/main">
        <mc:Choice Requires="p14">
          <p:contentPart p14:bwMode="auto" r:id="rId2">
            <p14:nvContentPartPr>
              <p14:cNvPr id="20" name="Рукописные данные 19"/>
              <p14:cNvContentPartPr/>
              <p14:nvPr/>
            </p14:nvContentPartPr>
            <p14:xfrm>
              <a:off x="602953" y="5220865"/>
              <a:ext cx="4080600" cy="915480"/>
            </p14:xfrm>
          </p:contentPart>
        </mc:Choice>
        <mc:Fallback xmlns="">
          <p:pic>
            <p:nvPicPr>
              <p:cNvPr id="20" name="Рукописные данные 19"/>
              <p:cNvPicPr/>
              <p:nvPr/>
            </p:nvPicPr>
            <p:blipFill>
              <a:blip r:embed="rId4"/>
              <a:stretch>
                <a:fillRect/>
              </a:stretch>
            </p:blipFill>
            <p:spPr>
              <a:xfrm>
                <a:off x="564793" y="5182705"/>
                <a:ext cx="4156920" cy="9918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4" name="Рукописные данные 23"/>
              <p14:cNvContentPartPr/>
              <p14:nvPr/>
            </p14:nvContentPartPr>
            <p14:xfrm>
              <a:off x="3922513" y="5453065"/>
              <a:ext cx="2957040" cy="190800"/>
            </p14:xfrm>
          </p:contentPart>
        </mc:Choice>
        <mc:Fallback xmlns="">
          <p:pic>
            <p:nvPicPr>
              <p:cNvPr id="24" name="Рукописные данные 23"/>
              <p:cNvPicPr/>
              <p:nvPr/>
            </p:nvPicPr>
            <p:blipFill>
              <a:blip r:embed="rId6"/>
              <a:stretch>
                <a:fillRect/>
              </a:stretch>
            </p:blipFill>
            <p:spPr>
              <a:xfrm>
                <a:off x="3884353" y="5414905"/>
                <a:ext cx="3033360" cy="2671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5" name="Рукописные данные 24"/>
              <p14:cNvContentPartPr/>
              <p14:nvPr/>
            </p14:nvContentPartPr>
            <p14:xfrm>
              <a:off x="8315233" y="6460705"/>
              <a:ext cx="128520" cy="17280"/>
            </p14:xfrm>
          </p:contentPart>
        </mc:Choice>
        <mc:Fallback xmlns="">
          <p:pic>
            <p:nvPicPr>
              <p:cNvPr id="25" name="Рукописные данные 24"/>
              <p:cNvPicPr/>
              <p:nvPr/>
            </p:nvPicPr>
            <p:blipFill>
              <a:blip r:embed="rId8"/>
              <a:stretch>
                <a:fillRect/>
              </a:stretch>
            </p:blipFill>
            <p:spPr>
              <a:xfrm>
                <a:off x="8277073" y="6422545"/>
                <a:ext cx="204840" cy="936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7" name="Рукописные данные 26"/>
              <p14:cNvContentPartPr/>
              <p14:nvPr/>
            </p14:nvContentPartPr>
            <p14:xfrm>
              <a:off x="7170073" y="5742865"/>
              <a:ext cx="360" cy="8640"/>
            </p14:xfrm>
          </p:contentPart>
        </mc:Choice>
        <mc:Fallback xmlns="">
          <p:pic>
            <p:nvPicPr>
              <p:cNvPr id="27" name="Рукописные данные 26"/>
              <p:cNvPicPr/>
              <p:nvPr/>
            </p:nvPicPr>
            <p:blipFill>
              <a:blip r:embed="rId10"/>
              <a:stretch>
                <a:fillRect/>
              </a:stretch>
            </p:blipFill>
            <p:spPr>
              <a:xfrm>
                <a:off x="7131913" y="5704705"/>
                <a:ext cx="76680" cy="849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5" name="Рукописные данные 4"/>
              <p14:cNvContentPartPr/>
              <p14:nvPr/>
            </p14:nvContentPartPr>
            <p14:xfrm>
              <a:off x="2632273" y="5628745"/>
              <a:ext cx="3555360" cy="428400"/>
            </p14:xfrm>
          </p:contentPart>
        </mc:Choice>
        <mc:Fallback xmlns="">
          <p:pic>
            <p:nvPicPr>
              <p:cNvPr id="5" name="Рукописные данные 4"/>
              <p:cNvPicPr/>
              <p:nvPr/>
            </p:nvPicPr>
            <p:blipFill>
              <a:blip r:embed="rId12"/>
              <a:stretch>
                <a:fillRect/>
              </a:stretch>
            </p:blipFill>
            <p:spPr>
              <a:xfrm>
                <a:off x="2620393" y="5616865"/>
                <a:ext cx="3579120" cy="452160"/>
              </a:xfrm>
              <a:prstGeom prst="rect">
                <a:avLst/>
              </a:prstGeom>
            </p:spPr>
          </p:pic>
        </mc:Fallback>
      </mc:AlternateContent>
      <p:sp>
        <p:nvSpPr>
          <p:cNvPr id="6" name="Объект 5"/>
          <p:cNvSpPr>
            <a:spLocks noGrp="1"/>
          </p:cNvSpPr>
          <p:nvPr>
            <p:ph idx="1"/>
          </p:nvPr>
        </p:nvSpPr>
        <p:spPr/>
        <p:txBody>
          <a:bodyPr/>
          <a:lstStyle/>
          <a:p>
            <a:r>
              <a:rPr lang="ru-RU" dirty="0" smtClean="0"/>
              <a:t>Смотри внимательно, вспоминай все о чем только что говорили….</a:t>
            </a:r>
            <a:endParaRPr lang="ru-RU" dirty="0"/>
          </a:p>
        </p:txBody>
      </p:sp>
    </p:spTree>
    <p:extLst>
      <p:ext uri="{BB962C8B-B14F-4D97-AF65-F5344CB8AC3E}">
        <p14:creationId xmlns:p14="http://schemas.microsoft.com/office/powerpoint/2010/main" val="15187103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300</TotalTime>
  <Words>771</Words>
  <Application>Microsoft Office PowerPoint</Application>
  <PresentationFormat>Экран (4:3)</PresentationFormat>
  <Paragraphs>54</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Волна</vt:lpstr>
      <vt:lpstr>Решение задания №13.  Метод проб и ошибок.</vt:lpstr>
      <vt:lpstr>А Энштейн говорил так…</vt:lpstr>
      <vt:lpstr>Выписка из материалов </vt:lpstr>
      <vt:lpstr>Вывод</vt:lpstr>
      <vt:lpstr>Презентация PowerPoint</vt:lpstr>
      <vt:lpstr>Решение №13</vt:lpstr>
      <vt:lpstr>Задание № 13 </vt:lpstr>
      <vt:lpstr>Простейшие уравнения.</vt:lpstr>
      <vt:lpstr>Найди ошибку.</vt:lpstr>
      <vt:lpstr>Презентация PowerPoint</vt:lpstr>
      <vt:lpstr>Презентация PowerPoint</vt:lpstr>
      <vt:lpstr>Презентация PowerPoint</vt:lpstr>
      <vt:lpstr>Презентация PowerPoint</vt:lpstr>
      <vt:lpstr>Основные ошибки </vt:lpstr>
      <vt:lpstr>Внимание….</vt:lpstr>
      <vt:lpstr>Найди ошибку самостоятельно.</vt:lpstr>
      <vt:lpstr>Презентация PowerPoint</vt:lpstr>
      <vt:lpstr>Презентация PowerPoint</vt:lpstr>
      <vt:lpstr>Презентация PowerPoint</vt:lpstr>
      <vt:lpstr>Презентация PowerPoint</vt:lpstr>
      <vt:lpstr>Презентация PowerPoint</vt:lpstr>
      <vt:lpstr>Реши самостоятельно.</vt:lpstr>
      <vt:lpstr> Успешнее сдают ЕГЭ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17</cp:revision>
  <dcterms:created xsi:type="dcterms:W3CDTF">2020-02-26T08:26:36Z</dcterms:created>
  <dcterms:modified xsi:type="dcterms:W3CDTF">2020-03-11T03:30:28Z</dcterms:modified>
</cp:coreProperties>
</file>