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23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4499992"/>
            <a:ext cx="6120680" cy="43579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4056" y="179512"/>
            <a:ext cx="5687774" cy="40010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Копилка </a:t>
            </a:r>
          </a:p>
          <a:p>
            <a:pPr algn="ctr"/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З</a:t>
            </a:r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анимательных</a:t>
            </a:r>
            <a:endParaRPr lang="ru-RU" sz="6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Кроссвордов</a:t>
            </a:r>
          </a:p>
          <a:p>
            <a:pPr algn="ctr"/>
            <a:endParaRPr 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УЧИТЕЛЬ: БОБРОВА А.В.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3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76"/>
          <a:stretch/>
        </p:blipFill>
        <p:spPr>
          <a:xfrm>
            <a:off x="69751" y="323528"/>
            <a:ext cx="6788249" cy="771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5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7" t="-6" r="6564" b="6"/>
          <a:stretch/>
        </p:blipFill>
        <p:spPr>
          <a:xfrm>
            <a:off x="476672" y="179512"/>
            <a:ext cx="5744840" cy="88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1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31" y="52872"/>
            <a:ext cx="6710536" cy="894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61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193770"/>
            <a:ext cx="5400600" cy="883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284" y="0"/>
            <a:ext cx="428343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4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3"/>
          <a:stretch/>
        </p:blipFill>
        <p:spPr>
          <a:xfrm>
            <a:off x="21389" y="611560"/>
            <a:ext cx="6858000" cy="763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8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3121"/>
            <a:ext cx="6858000" cy="777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843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Дмитрий Каленюк</cp:lastModifiedBy>
  <cp:revision>3</cp:revision>
  <dcterms:created xsi:type="dcterms:W3CDTF">2018-02-21T15:32:01Z</dcterms:created>
  <dcterms:modified xsi:type="dcterms:W3CDTF">2018-03-27T01:47:14Z</dcterms:modified>
</cp:coreProperties>
</file>