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729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3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41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1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06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20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13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8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1557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974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65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0039" y="750240"/>
            <a:ext cx="6801440" cy="3269287"/>
          </a:xfrm>
        </p:spPr>
        <p:txBody>
          <a:bodyPr/>
          <a:lstStyle/>
          <a:p>
            <a:r>
              <a:rPr lang="ru-RU" sz="2000" b="1" dirty="0" smtClean="0"/>
              <a:t>Центр сюжетно-ролевых игр</a:t>
            </a:r>
            <a:br>
              <a:rPr lang="ru-RU" sz="2000" b="1" dirty="0" smtClean="0"/>
            </a:br>
            <a:r>
              <a:rPr lang="ru-RU" sz="2000" b="1" dirty="0" smtClean="0"/>
              <a:t>группа «Одуванчик»</a:t>
            </a:r>
            <a:br>
              <a:rPr lang="ru-RU" sz="2000" b="1" dirty="0" smtClean="0"/>
            </a:br>
            <a:r>
              <a:rPr lang="ru-RU" sz="2000" b="1" dirty="0" smtClean="0"/>
              <a:t>МБДОУ №56 «Искорка»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575" y="4941168"/>
            <a:ext cx="6803136" cy="504056"/>
          </a:xfrm>
        </p:spPr>
        <p:txBody>
          <a:bodyPr/>
          <a:lstStyle/>
          <a:p>
            <a:r>
              <a:rPr lang="ru-RU" dirty="0" smtClean="0"/>
              <a:t>2020 год.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1675" y="2636912"/>
            <a:ext cx="3798167" cy="2304256"/>
          </a:xfrm>
          <a:prstGeom prst="rect">
            <a:avLst/>
          </a:prstGeom>
        </p:spPr>
      </p:pic>
      <p:pic>
        <p:nvPicPr>
          <p:cNvPr id="5" name="Песни про детский сад - Наш любимый детский сад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2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3657" y="368963"/>
            <a:ext cx="4387283" cy="329046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296430" y="3284984"/>
            <a:ext cx="4560560" cy="342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11960" y="3212976"/>
            <a:ext cx="4608512" cy="3456384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6242" y="466022"/>
            <a:ext cx="4910744" cy="36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8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612" y="836712"/>
            <a:ext cx="743662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7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3573" y="642594"/>
            <a:ext cx="4086939" cy="306520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139952" y="3140968"/>
            <a:ext cx="4433093" cy="33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452" y="836712"/>
            <a:ext cx="7780028" cy="544602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777080" y="1484784"/>
            <a:ext cx="3839207" cy="51189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45" y="476672"/>
            <a:ext cx="3691375" cy="4920069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34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71600" y="1124744"/>
            <a:ext cx="6720482" cy="503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6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51719" y="731428"/>
            <a:ext cx="7440562" cy="525489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18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0107" y="1700808"/>
            <a:ext cx="4224469" cy="316835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60309" y="695929"/>
            <a:ext cx="3883584" cy="517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7822" y="596553"/>
            <a:ext cx="5736505" cy="573650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7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0814" y="642594"/>
            <a:ext cx="7363612" cy="55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99592" y="476672"/>
            <a:ext cx="3456384" cy="4608513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24048" y="2852936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90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7292" y="629522"/>
            <a:ext cx="7358070" cy="52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2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31739" y="908720"/>
            <a:ext cx="7080522" cy="531039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29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25" y="836711"/>
            <a:ext cx="7678355" cy="537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190864"/>
            <a:ext cx="4392488" cy="3379104"/>
          </a:xfrm>
          <a:prstGeom prst="rect">
            <a:avLst/>
          </a:prstGeom>
        </p:spPr>
      </p:pic>
      <p:sp>
        <p:nvSpPr>
          <p:cNvPr id="4" name="AutoShape 2" descr="https://apf.mail.ru/cgi-bin/readmsg?id=16066329132016371795;0;46&amp;exif=1&amp;full=1&amp;x-email=osa7164%40bk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67" y="332656"/>
            <a:ext cx="3739344" cy="498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509" y="1052736"/>
            <a:ext cx="5651316" cy="498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3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1746" y="745610"/>
            <a:ext cx="7550734" cy="528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3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2763" y="2902692"/>
            <a:ext cx="4062117" cy="304658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68696" y="404664"/>
            <a:ext cx="3979768" cy="298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5618" y="476672"/>
            <a:ext cx="3132347" cy="417646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779912" y="2924944"/>
            <a:ext cx="489654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97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211" y="1052736"/>
            <a:ext cx="7868249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5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79</TotalTime>
  <Words>6</Words>
  <Application>Microsoft Office PowerPoint</Application>
  <PresentationFormat>Экран (4:3)</PresentationFormat>
  <Paragraphs>2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Century Gothic</vt:lpstr>
      <vt:lpstr>Garamond</vt:lpstr>
      <vt:lpstr>Savon</vt:lpstr>
      <vt:lpstr>Центр сюжетно-ролевых игр группа «Одуванчик» МБДОУ №56 «Искорка»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сюжетно-ролевых игр группа «Одуванчик» МБДОУ №56 «Искорка»  </dc:title>
  <dc:creator>Cookie Monster</dc:creator>
  <cp:lastModifiedBy>Оксана Шевченко</cp:lastModifiedBy>
  <cp:revision>21</cp:revision>
  <dcterms:created xsi:type="dcterms:W3CDTF">2020-11-29T06:57:18Z</dcterms:created>
  <dcterms:modified xsi:type="dcterms:W3CDTF">2020-11-29T08:48:39Z</dcterms:modified>
</cp:coreProperties>
</file>