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57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429000" y="539552"/>
            <a:ext cx="3168352" cy="210006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Comic Sans MS" pitchFamily="66" charset="0"/>
              </a:rPr>
              <a:t>Тюменский театр </a:t>
            </a:r>
            <a:r>
              <a:rPr lang="ru-RU" b="1" dirty="0" smtClean="0">
                <a:latin typeface="Comic Sans MS" pitchFamily="66" charset="0"/>
              </a:rPr>
              <a:t>кукол </a:t>
            </a:r>
            <a:r>
              <a:rPr lang="ru-RU" b="1" dirty="0" smtClean="0">
                <a:latin typeface="Comic Sans MS" pitchFamily="66" charset="0"/>
              </a:rPr>
              <a:t>и масок</a:t>
            </a:r>
            <a:br>
              <a:rPr lang="ru-RU" b="1" dirty="0" smtClean="0">
                <a:latin typeface="Comic Sans MS" pitchFamily="66" charset="0"/>
              </a:rPr>
            </a:br>
            <a:endParaRPr lang="ru-RU" dirty="0">
              <a:latin typeface="Comic Sans MS" pitchFamily="66" charset="0"/>
            </a:endParaRPr>
          </a:p>
        </p:txBody>
      </p:sp>
      <p:pic>
        <p:nvPicPr>
          <p:cNvPr id="7" name="Содержимое 6" descr="http://www.teatr72.ru/images/foto/8.1.jpg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8640" y="323528"/>
            <a:ext cx="3028950" cy="22740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332656" y="2915816"/>
            <a:ext cx="6182444" cy="525240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Первые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спектакли профессиональной труппы состоялись в Тюмени сразу после войны, в 1945 году. Официальный статус областного театра она получила много позже, но фактически именно таковой и была, благодаря своей мобильности. Весь юг, а после и север Тюменской области, часть соседних областей в 50-80-ые годы были знакомы с тюменскими кукольниками. Только в 1972 году труппа обрела настоящий дом – современное здание из стекла и бетона со зрительным залом на 400 мест. С этого времени одной из традиций театра становится выпуск спектаклей для взрослых зрителей, хотя главное направление деятельности – детские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спектакли.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Тюменский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театр кукол – участник всех фестивалей кукольников Уральского региона, организатор 3 из них – в самые нелёгкие для искусства и культуры годы. С 2006 г. мы проводим открытый фестиваль-конкурс театров кукол "Золотой Конёк", на который съезжаются коллективы со всей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России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6992" y="539552"/>
            <a:ext cx="3312368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Comic Sans MS" pitchFamily="66" charset="0"/>
              </a:rPr>
              <a:t>Тюменский драматический театр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4" name="Содержимое 3" descr="http://img.tumix.ru/common-1200x700/data/content/5390.teatr.jpg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60648" y="395536"/>
            <a:ext cx="3028950" cy="20180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Текст 4"/>
          <p:cNvSpPr>
            <a:spLocks noGrp="1"/>
          </p:cNvSpPr>
          <p:nvPr>
            <p:ph sz="quarter" idx="2"/>
          </p:nvPr>
        </p:nvSpPr>
        <p:spPr>
          <a:xfrm>
            <a:off x="188640" y="2339752"/>
            <a:ext cx="6470476" cy="6336704"/>
          </a:xfrm>
        </p:spPr>
        <p:txBody>
          <a:bodyPr numCol="1">
            <a:noAutofit/>
          </a:bodyPr>
          <a:lstStyle/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начала 90-х годов XIX века попечителем театра был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купец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А.И.Текутьев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С 1919 он стал называться Театр им. Ленина, с 1924 - Камерный.  С мая 1924 в Тюмени работает труппа под руководством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Сабурова-Долинина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который был одновременно актером, режиссером и директором театра. В 1938 создана стабильная труппа. С образованием в августе 1944 Тюменской области получил статус областного.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40-50-е годы театр имел сильный актерский состав. С 1946 по 1948 гг. в театре работал Е.С. Матвеев. С 1955 по 1958 в труппу входил П.С.Вельяминов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1996 году Тюменским государственным театром драмы и комедии совместно с Тюменским государственным институтом искусств и культуры был набран курс актерского мастерства.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последние несколько лет Тюменский драматический театр принимал участие в фестивалях в Сургуте, Магнитогорске, Новосибирске, выезжал на гастроли в Екатеринбург, Петропавловск, Петрозаводск, Псков,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Самарканд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Навои, Ташкент, Ленинград, Омск, где пользовался большим зрительским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успехом.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2001 году состоялись гастроли в Минск и Смоленск. Результатом гастролей стал совместный Российско-Белорусский проект – спектакль "Черная панна Несвижа", предполагающий обмен исполнителями главных ролей в Тюменском государственном театре драмы и комедии и Национальном академическом театре им. Я. Купалы </a:t>
            </a:r>
          </a:p>
          <a:p>
            <a:pPr algn="ctr"/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4984" y="179512"/>
            <a:ext cx="3158108" cy="18295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>
                <a:latin typeface="Comic Sans MS" pitchFamily="66" charset="0"/>
              </a:rPr>
              <a:t>Тюменская </a:t>
            </a:r>
            <a:r>
              <a:rPr lang="ru-RU" sz="3100" b="1" dirty="0" smtClean="0">
                <a:latin typeface="Comic Sans MS" pitchFamily="66" charset="0"/>
              </a:rPr>
              <a:t>государственная Филармония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5" name="Содержимое 4" descr="Тюменская филармония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640" y="179512"/>
            <a:ext cx="3096344" cy="2088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88640" y="2555776"/>
            <a:ext cx="6326460" cy="619268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Старейшее концертное учреждение Урало-Сибирского региона — Тюменская филармония ведёт свою историю с 1944 года, когда на одном из первых заседаний Тюменского облисполкома было принято решение об открытии концертно-эстрадного бюро, которое в 1958 году получило статус областной филармонии. В 1967 году было построено здание Тюменской филармонии.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В концертном зале филармонии выступали известные коллективы: оркестр Ю. Силантьева, ансамбль танца И. Моисеева, ансамбль «Берёзка», Омский, Уральский, Северный русские народные хоры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в 1998 году был создан Государственный филармонический оркестр (ныне «Сибирская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камерата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»), который возглавил заслуженный деятель искусств Украины Антон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Шароев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Наряду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оркестром филармонией были созданы и другие музыкальные коллективы: хор «Ренессанс», хореографический ансамбль «Зори Тюмени», дуэт русских народных инструментов «Лад», вокальный и инструментально-джазовый ансамбль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Sunrise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Тюменская филармония ведёт большую работу по повышению уровня музыкальной культуры не только в Тюмени, но и в городах и районах Тюменской области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4984" y="755576"/>
            <a:ext cx="3384376" cy="1524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Comic Sans MS" pitchFamily="66" charset="0"/>
              </a:rPr>
              <a:t>Театр "Ангажемент" </a:t>
            </a:r>
            <a:br>
              <a:rPr lang="ru-RU" b="1" dirty="0" smtClean="0">
                <a:latin typeface="Comic Sans MS" pitchFamily="66" charset="0"/>
              </a:rPr>
            </a:br>
            <a:endParaRPr lang="ru-RU" dirty="0">
              <a:latin typeface="Comic Sans MS" pitchFamily="66" charset="0"/>
            </a:endParaRPr>
          </a:p>
        </p:txBody>
      </p:sp>
      <p:pic>
        <p:nvPicPr>
          <p:cNvPr id="5" name="Содержимое 4" descr="Ангажемент Тюмень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251520"/>
            <a:ext cx="2885306" cy="22322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60648" y="2627784"/>
            <a:ext cx="6254452" cy="582846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История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молодежного театра «Ангажемент» началась в 1994 году с создания предпринимателем Виктором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Загоруйко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артистом Леонидом Окуневым частного театра. Изначально театр ориентировал свою творческую деятельность на детей и молодежь. Главным режиссером и постановщиком первых спектаклей стал заслуженный деятель искусств России, лауреат Государственной премии Михаил Поляков.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1994 году спектакль «Вождь краснокожих» по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О'Генри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был с успехом показан на первом Всероссийском фестивале «Реальный театр» в Екатеринбурге.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Оригинальность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репертуара, современный сценический язык позволили театру «Ангажемент» успешно участвовать во Всероссийских, региональных и областных фестивалях.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Участие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фестивалях для «Ангажемент» не является самоцелью, так как главной задачей театра является удовлетворение эстетических, культурных, образовательных потребностей молодых зрителей Тюмени, а так же благотворительная деятельность в пользу социально-незащищенной части населения города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629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Тюменский театр кукол и масок </vt:lpstr>
      <vt:lpstr>Тюменский драматический театр</vt:lpstr>
      <vt:lpstr> Тюменская государственная Филармония </vt:lpstr>
      <vt:lpstr>Театр "Ангажемент"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6</cp:revision>
  <dcterms:created xsi:type="dcterms:W3CDTF">2015-11-21T05:11:42Z</dcterms:created>
  <dcterms:modified xsi:type="dcterms:W3CDTF">2015-11-21T06:08:14Z</dcterms:modified>
</cp:coreProperties>
</file>