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7" r:id="rId4"/>
    <p:sldId id="278" r:id="rId5"/>
    <p:sldId id="280" r:id="rId6"/>
    <p:sldId id="282" r:id="rId7"/>
    <p:sldId id="276" r:id="rId8"/>
    <p:sldId id="272" r:id="rId9"/>
    <p:sldId id="275" r:id="rId10"/>
    <p:sldId id="283" r:id="rId11"/>
    <p:sldId id="285" r:id="rId12"/>
    <p:sldId id="274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9205-2C27-425E-B14A-1781F4C173A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F150-F679-4873-BB1F-95A188CD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739E-B52C-41D5-A8BE-C557EC5EF92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E080-50CE-4899-B4A0-87166F0E8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F770-A39A-4C10-875F-A7D36A52925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271D-7093-4E74-AF1F-3F9B0A94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FB62-9755-4DCD-A7D7-385844185D04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A465-654C-4C96-9008-B02A7E081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CF0A-75D3-4474-9C7A-807C1FEDC4F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A9CF-3DAE-412D-B15E-62A4F0F1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AC19-43F0-4B27-95F8-86B18F777CA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7232-DEB0-406D-815C-C06B20058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2761-6210-4312-92EA-17F4782EE7F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1D8F-2611-48C6-AEBD-780F4C3C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4A57-F693-4F4C-812C-98F6FBA17D9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52D1-EEAC-4F87-B2FA-02969090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CDB3-F3B4-430C-A00B-A4019DCCB07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FF4D-384F-488B-97D9-F7E5FB778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4A96-8A35-4FBC-B515-1DFF5853EC9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D13D-3C6D-4C76-B7E2-BAB0C29EC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B70B-CAFF-4E8E-99AB-2456387745B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C4D7-1C33-46C2-95F5-2A900312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5FD43-F271-4C57-BA41-1EBF3C7845E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1BF67-ED06-430C-BB9F-410891B3A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1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0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68451" y="677292"/>
            <a:ext cx="441569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 элементами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 </a:t>
            </a:r>
            <a:endParaRPr lang="ru-RU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2144" y="3631947"/>
            <a:ext cx="76812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Подготовила учитель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русского языка и литературы</a:t>
            </a:r>
          </a:p>
          <a:p>
            <a:pPr algn="ctr"/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Мартыняк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Г.П.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ГБОУ </a:t>
            </a:r>
            <a:r>
              <a:rPr lang="ru-RU" sz="2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Бриньковский</a:t>
            </a:r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казачий кадетский корпус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имени сотника </a:t>
            </a:r>
            <a:r>
              <a:rPr lang="ru-RU" sz="2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М.Я.Чайки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253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95250"/>
            <a:ext cx="11339512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7242175" y="239713"/>
            <a:ext cx="5492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НАПУТСТВИЕ.</a:t>
            </a:r>
            <a:br>
              <a:rPr lang="ru-RU" sz="2400" b="1">
                <a:latin typeface="Calibri" pitchFamily="34" charset="0"/>
                <a:cs typeface="Times New Roman" pitchFamily="18" charset="0"/>
              </a:rPr>
            </a:br>
            <a:r>
              <a:rPr lang="ru-RU" sz="2400" b="1">
                <a:latin typeface="Calibri" pitchFamily="34" charset="0"/>
                <a:cs typeface="Times New Roman" pitchFamily="18" charset="0"/>
              </a:rPr>
              <a:t>И хорошо, чтоб в наши дни </a:t>
            </a:r>
            <a:br>
              <a:rPr lang="ru-RU" sz="2400" b="1">
                <a:latin typeface="Calibri" pitchFamily="34" charset="0"/>
                <a:cs typeface="Times New Roman" pitchFamily="18" charset="0"/>
              </a:rPr>
            </a:br>
            <a:r>
              <a:rPr lang="ru-RU" sz="2400" b="1">
                <a:latin typeface="Calibri" pitchFamily="34" charset="0"/>
                <a:cs typeface="Times New Roman" pitchFamily="18" charset="0"/>
              </a:rPr>
              <a:t>Не только мы с тобой одни</a:t>
            </a:r>
            <a:br>
              <a:rPr lang="ru-RU" sz="2400" b="1">
                <a:latin typeface="Calibri" pitchFamily="34" charset="0"/>
                <a:cs typeface="Times New Roman" pitchFamily="18" charset="0"/>
              </a:rPr>
            </a:br>
            <a:r>
              <a:rPr lang="ru-RU" sz="2400" b="1">
                <a:latin typeface="Calibri" pitchFamily="34" charset="0"/>
                <a:cs typeface="Times New Roman" pitchFamily="18" charset="0"/>
              </a:rPr>
              <a:t>Традиции могли беречь,</a:t>
            </a:r>
            <a:br>
              <a:rPr lang="ru-RU" sz="2400" b="1">
                <a:latin typeface="Calibri" pitchFamily="34" charset="0"/>
                <a:cs typeface="Times New Roman" pitchFamily="18" charset="0"/>
              </a:rPr>
            </a:br>
            <a:r>
              <a:rPr lang="ru-RU" sz="2400" b="1">
                <a:latin typeface="Calibri" pitchFamily="34" charset="0"/>
                <a:cs typeface="Times New Roman" pitchFamily="18" charset="0"/>
              </a:rPr>
              <a:t>И землю  от врага стеречь.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941388" y="95250"/>
            <a:ext cx="86042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Возрождение казачества –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это вовсе не ребячество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И не месть, хоть униженных не счесть!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Может, в этом есть лихачество,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Но ведь здесь и суть казачества: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Никому не преклоняться, за родную землю драться,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Крепко Родину любить, если надо – защитить!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Честно жить, работать дружно –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Вот казачеству что нужно!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Что жизнь коротка - не беда,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В ней можно успеть очень много.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Лишь мирно бы солнце светило всегда,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Сияло над каждым порогом.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Мир дому вашему!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Мир краю нашему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Живи и процветай, Краснодарский  край!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Вы, ребята, живите, творите, дерзайте во славу земли русской!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96838"/>
            <a:ext cx="113395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9433" y="243512"/>
            <a:ext cx="107609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КАЗАЧЬИ ЗАПОВЕДИ. 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Каждый член казачьего общества должен знать и следовать главным принципам казачьей нравственности, которая в основе своей имеет нормы христианской морали. 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1. ЛЮБИ РОССИЮ, ИБО ОНА ТВОЯ МАТЬ, И НИЧТО В МИРЕ НЕ ЗАМЕНИТ ТЕБЕ ЕЕ;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2. ЧЕСТЬ И ДОБРОЕ ИМЯ ДЛЯ КАЗАКА ДОРОЖЕ ЖИЗНИ 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3. КАЗАКИ ВСЕ РАВНЫ В ПРАВАХ. ПОМНИ: "НЕТ НИ КНЯЗЯ, НИ РАБА, НО ВСЕ РАБЫ БОЖИИ!"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4. СЛУЖИ ВЕРНО СВОЕМУ НАРОДУ, А НЕ ВОЖДЯМ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5. ПО ТЕБЕ СУДЯТ ОБО ВСЕМ КАЗАЧЕСТВЕ И НАРОДЕ СВОЕМ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6. ДЕРЖИ СЛОВО. СЛОВО КАЗАКА ДОРОГО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7. ЧТИ СТАРШИХ, УВАЖАЙ СТАРОСТЬ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8. ПОГИБАЙ, А ТОВАРИЩА ВЫРУЧАЙ 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9. ДЕРЖИСЬ ВЕРЫ ПРЕДКОВ, ПОСТУПАЙ ПО ОБЫЧАЯМ СВОЕГО НАРОДА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10. БУДЬ ТРУДОЛЮБИВ. НЕ БЕЗДЕЙСТВУЙ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+mn-cs"/>
              </a:rPr>
              <a:t>11. БЕРЕГИ СЕМЬЮ СВОЮ. СЛУЖИ ЕЙ ПРИМЕРОМ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17475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8438" y="677292"/>
            <a:ext cx="785574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Домашнее  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Дописать изложение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 элементами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«Кто такие казаки»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. 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17475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b="13683"/>
          <a:stretch/>
        </p:blipFill>
        <p:spPr>
          <a:xfrm>
            <a:off x="1353232" y="293277"/>
            <a:ext cx="3982165" cy="5694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693936" y="1120379"/>
            <a:ext cx="58296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Кто такие казаки?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06363"/>
            <a:ext cx="113395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/>
          <a:srcRect l="4404" t="17778" r="54762" b="16348"/>
          <a:stretch>
            <a:fillRect/>
          </a:stretch>
        </p:blipFill>
        <p:spPr bwMode="auto">
          <a:xfrm>
            <a:off x="939800" y="1022350"/>
            <a:ext cx="35433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15521" y="189352"/>
            <a:ext cx="6849255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Пивень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   Александр   Ефимович рассказывал: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«Казак – удалая, отважная  голова. По первому  зову бросает казак свои мирные занятия. В походе и на фронте терпелив и вынослив.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Он крепок своей вековой дружбой с конём. Сильнее дружбы коня и казака нет ничего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на свете.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17475"/>
            <a:ext cx="113395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103313" y="4906963"/>
            <a:ext cx="5621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Казаки были не только искусными воинами, но и хорошими охотниками, умелыми хлеборобами, рыболовами.</a:t>
            </a:r>
          </a:p>
        </p:txBody>
      </p:sp>
      <p:pic>
        <p:nvPicPr>
          <p:cNvPr id="16388" name="Рисунок 8" descr="f0c546b7e69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0788" y="2943225"/>
            <a:ext cx="152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img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9388" y="560388"/>
            <a:ext cx="41767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138" y="657225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img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3213" y="2133600"/>
            <a:ext cx="26812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28588"/>
            <a:ext cx="113395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238250" y="631825"/>
            <a:ext cx="8496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Казак скорей умрет, чем с родной земли уйдет. 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И один в поле воин, если он по-казачьи скроен.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Казачья смелость порушит любую крепость.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Где тревога, туда казаку и дорога.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Казак без коня, что солдат без ружья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Казак родился – Отчизне пригодился.</a:t>
            </a:r>
            <a:endParaRPr lang="ru-RU" sz="2400" b="1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Казачье братство милее богатства.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У казаков в бою жизнь общая: одного ранило – всем больно.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9" name="Picture 3" descr="C:\Documents and Settings\Потзователь1\Мои документы\Мои рисунки\Коллекция картинок (Microsoft)\Кубанские казаки\0_3bb88_31702d3f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9917" y="326605"/>
            <a:ext cx="3699495" cy="273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7041402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622949" y="3947446"/>
            <a:ext cx="2960024" cy="195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44450"/>
            <a:ext cx="113395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989013" y="268288"/>
            <a:ext cx="107203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А еще силен и  крепок казак своей вековой  дружбой с конем.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Сильнее этой дружбы на всем свете  нет.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КАЗАК И КОНЬ — ЭТО ОДНО ЦЕЛОЕ, УДИВИТЕЛЬНО ПРОЧНОЕ ЦЕЛОЕ, в особенности в походе и на войне.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А посмотрите, каков казак на коне: сидит — не качнется, как прирос, будто родился вместе с конем.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Посадка бодрая, живая, гордая, удалая: грудь вперед - колесом, плечи назад, голова запрокинута, шапка на самом затылке.</a:t>
            </a:r>
          </a:p>
        </p:txBody>
      </p:sp>
      <p:pic>
        <p:nvPicPr>
          <p:cNvPr id="9" name="Picture 3" descr="C:\Documents and Settings\Потзователь1\Мои документы\Кубань\Картинки казачество\00084928_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0406" y="3310723"/>
            <a:ext cx="4796860" cy="302198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17475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4466" y="309302"/>
            <a:ext cx="1108431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Двададцать</a:t>
            </a: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пятое </a:t>
            </a: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декабря.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сочинения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Кто такие казаки?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17475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1818" y="208940"/>
            <a:ext cx="11376063" cy="82176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Алгоритм написания изложения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 элементами сочинения: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Прочитай текст. Определите его тему и основную мысль.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Найдите в тексте опорные слова и словосочетания.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Составьте план. Для этого разделите текст на части.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    Озаглавьте каждую из них.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4. Найдите слова, которые нужно проверять.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    Объясните  их </a:t>
            </a:r>
            <a:r>
              <a:rPr lang="ru-RU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написапние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5. Ещё раз внимательно прочитайте текст. Обратите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внимание на точное употребление слов и словосочетаний.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6. После этого напишите изложение.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7.Проверьте свою работу.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65795" y="3636675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Изложение с элементами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сочинения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17475"/>
            <a:ext cx="11341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47854" y="677292"/>
            <a:ext cx="10716322" cy="72943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Требования к </a:t>
            </a:r>
            <a:r>
              <a:rPr lang="ru-RU" sz="36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написанию </a:t>
            </a:r>
            <a:r>
              <a:rPr lang="ru-RU" sz="36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изложения: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Заголовок пишем без кавычек.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Соблюдаем  красные строки (абзацы).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Между 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абзами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и предложениями – связки.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Не используйте жаргонные и просторечные слова.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 Пишем без ошибок и с запятыми.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Обдумываем  конец предложений и не забываем ставить точки.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359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Galya</dc:creator>
  <cp:lastModifiedBy>Galya</cp:lastModifiedBy>
  <cp:revision>19</cp:revision>
  <dcterms:created xsi:type="dcterms:W3CDTF">2018-12-20T04:35:47Z</dcterms:created>
  <dcterms:modified xsi:type="dcterms:W3CDTF">2020-05-28T11:46:28Z</dcterms:modified>
</cp:coreProperties>
</file>