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59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92150"/>
            <a:ext cx="9251950" cy="51131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i="1" dirty="0"/>
              <a:t>Тема: «Формирование нравственных качеств у детей старшего дошкольного возраста</a:t>
            </a:r>
            <a:r>
              <a:rPr lang="ru-RU" sz="4800" b="1" i="1" dirty="0" smtClean="0"/>
              <a:t>»</a:t>
            </a:r>
          </a:p>
          <a:p>
            <a:pPr marL="0" indent="0" algn="ctr">
              <a:buNone/>
            </a:pPr>
            <a:endParaRPr lang="ru-RU" sz="4800" b="1" i="1" dirty="0"/>
          </a:p>
          <a:p>
            <a:pPr marL="0" indent="0" algn="r">
              <a:buNone/>
            </a:pPr>
            <a:r>
              <a:rPr lang="ru-RU" sz="4400" b="1" i="1" dirty="0" smtClean="0"/>
              <a:t>Выполнила: Р.Ф. </a:t>
            </a:r>
            <a:r>
              <a:rPr lang="ru-RU" sz="4400" b="1" i="1" dirty="0" err="1" smtClean="0"/>
              <a:t>Галимова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14461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50405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У </a:t>
            </a:r>
            <a:r>
              <a:rPr lang="ru-RU" sz="2800" dirty="0"/>
              <a:t>детей </a:t>
            </a:r>
            <a:r>
              <a:rPr lang="ru-RU" sz="2800" dirty="0" smtClean="0"/>
              <a:t>старшей </a:t>
            </a:r>
            <a:r>
              <a:rPr lang="ru-RU" sz="2800" dirty="0"/>
              <a:t>группы сформированы или находятся в стадии формирования определенные нравственные понятия и представления, но нравственные представления детей носят чаще всего эпизодический характер и напрямую зависят от средовых воздействий (семья, группа сверстников), так же наблюдается разрыв между нравственными представлениями детей и конкретными проявлениями нравственных качеств в деятельности.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 Актуальность </a:t>
            </a:r>
            <a:r>
              <a:rPr lang="ru-RU" sz="3600" dirty="0" smtClean="0">
                <a:solidFill>
                  <a:srgbClr val="FF0000"/>
                </a:solidFill>
              </a:rPr>
              <a:t>темы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91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676274"/>
            <a:ext cx="8640960" cy="5200998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sz="3600" b="1" i="1" dirty="0">
                <a:solidFill>
                  <a:srgbClr val="C00000"/>
                </a:solidFill>
              </a:rPr>
              <a:t>Целью </a:t>
            </a:r>
            <a:r>
              <a:rPr lang="ru-RU" sz="3600" b="1" i="1" dirty="0">
                <a:solidFill>
                  <a:schemeClr val="tx2"/>
                </a:solidFill>
              </a:rPr>
              <a:t>моей работы является - формирование у детей нравственных качеств: честность, заботливое отношение к окружающим, дружба, правдивость, ответственность, справедливость.</a:t>
            </a:r>
            <a:r>
              <a:rPr lang="ru-RU" sz="3600" b="1" i="1" dirty="0">
                <a:solidFill>
                  <a:schemeClr val="tx1"/>
                </a:solidFill>
              </a:rPr>
              <a:t/>
            </a:r>
            <a:br>
              <a:rPr lang="ru-RU" sz="3600" b="1" i="1" dirty="0">
                <a:solidFill>
                  <a:schemeClr val="tx1"/>
                </a:solidFill>
              </a:rPr>
            </a:br>
            <a:endParaRPr lang="ru-RU" sz="36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1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251520" y="549274"/>
            <a:ext cx="8712968" cy="597606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800" dirty="0">
                <a:solidFill>
                  <a:srgbClr val="FF0000"/>
                </a:solidFill>
              </a:rPr>
              <a:t>Задачи:</a:t>
            </a:r>
          </a:p>
          <a:p>
            <a:pPr algn="just"/>
            <a:r>
              <a:rPr lang="ru-RU" dirty="0"/>
              <a:t>Подобрать дидактический и демонстрационный материал;</a:t>
            </a:r>
          </a:p>
          <a:p>
            <a:pPr algn="just"/>
            <a:r>
              <a:rPr lang="ru-RU" dirty="0"/>
              <a:t>Изучить методическую литературу по теме самообразования;</a:t>
            </a:r>
          </a:p>
          <a:p>
            <a:pPr algn="just"/>
            <a:r>
              <a:rPr lang="ru-RU" dirty="0"/>
              <a:t>Совершенствовать работу по формированию нравственных качеств у детей.</a:t>
            </a:r>
          </a:p>
          <a:p>
            <a:pPr algn="just"/>
            <a:r>
              <a:rPr lang="ru-RU" dirty="0"/>
              <a:t>Учить детей управлять своим поведением, оценивать свои поступки и поступки сверстников, определять мотивы поступков;</a:t>
            </a:r>
          </a:p>
          <a:p>
            <a:pPr algn="just"/>
            <a:r>
              <a:rPr lang="ru-RU" dirty="0"/>
              <a:t>Формировать представления о добре, дружбе, справедливости, правдивости, смелости;</a:t>
            </a:r>
          </a:p>
          <a:p>
            <a:pPr algn="just"/>
            <a:r>
              <a:rPr lang="ru-RU" dirty="0"/>
              <a:t>Закреплять правила поведения за столом;</a:t>
            </a:r>
          </a:p>
          <a:p>
            <a:pPr algn="just"/>
            <a:r>
              <a:rPr lang="ru-RU" dirty="0"/>
              <a:t>Учить объединяться в игре, стремиться к согласованности действий; закреплять правила поведения в среде детей: быть вежливыми, внимательными, делиться игрушками; учить устанавливать связь между поведением в группе сверстников и ответного отношения других детей;</a:t>
            </a:r>
          </a:p>
          <a:p>
            <a:pPr algn="just"/>
            <a:r>
              <a:rPr lang="ru-RU" dirty="0"/>
              <a:t>Повысить психолого-педагогическую компетентность родителей в вопросах нравственного воспитания.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53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764705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>
                <a:solidFill>
                  <a:schemeClr val="tx2"/>
                </a:solidFill>
              </a:rPr>
              <a:t>Работа по теме «Формирование нравственных качеств у детей старшего дошкольного возраста», была разделена на несколько этапов.</a:t>
            </a:r>
          </a:p>
          <a:p>
            <a:pPr algn="just"/>
            <a:r>
              <a:rPr lang="ru-RU" sz="4000" dirty="0">
                <a:solidFill>
                  <a:schemeClr val="tx2"/>
                </a:solidFill>
              </a:rPr>
              <a:t>I этап - подготовительный</a:t>
            </a:r>
          </a:p>
          <a:p>
            <a:pPr algn="just"/>
            <a:r>
              <a:rPr lang="ru-RU" sz="4000" dirty="0">
                <a:solidFill>
                  <a:schemeClr val="tx2"/>
                </a:solidFill>
              </a:rPr>
              <a:t>II этап - основной</a:t>
            </a:r>
          </a:p>
          <a:p>
            <a:pPr algn="just"/>
            <a:r>
              <a:rPr lang="ru-RU" sz="4000" dirty="0">
                <a:solidFill>
                  <a:schemeClr val="tx2"/>
                </a:solidFill>
              </a:rPr>
              <a:t>III этап - заключительный</a:t>
            </a:r>
          </a:p>
          <a:p>
            <a:pPr algn="just"/>
            <a:r>
              <a:rPr lang="ru-RU" sz="4000" dirty="0">
                <a:solidFill>
                  <a:schemeClr val="tx2"/>
                </a:solidFill>
              </a:rPr>
              <a:t>Сейчас я нахожусь на </a:t>
            </a:r>
            <a:r>
              <a:rPr lang="ru-RU" sz="4000" dirty="0" smtClean="0">
                <a:solidFill>
                  <a:schemeClr val="tx2"/>
                </a:solidFill>
              </a:rPr>
              <a:t>1 </a:t>
            </a:r>
            <a:r>
              <a:rPr lang="ru-RU" sz="4000" dirty="0">
                <a:solidFill>
                  <a:schemeClr val="tx2"/>
                </a:solidFill>
              </a:rPr>
              <a:t>этапе.</a:t>
            </a:r>
          </a:p>
        </p:txBody>
      </p:sp>
    </p:spTree>
    <p:extLst>
      <p:ext uri="{BB962C8B-B14F-4D97-AF65-F5344CB8AC3E}">
        <p14:creationId xmlns:p14="http://schemas.microsoft.com/office/powerpoint/2010/main" val="65576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96944" cy="6264696"/>
          </a:xfrm>
        </p:spPr>
        <p:txBody>
          <a:bodyPr/>
          <a:lstStyle/>
          <a:p>
            <a:pPr algn="just"/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подготовке к началу работы в данном направлении. Он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себя изучение литературы: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Я-Ты-Мы» - программа социально-эмоционального развития дошкольников.</a:t>
            </a:r>
            <a:b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Ф.М. Виноградова - «Воспитание нравственных чувств у старших дошкольников».</a:t>
            </a:r>
            <a:b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Р.С. Буре, М.В. Воробьёва - «Воспитание гуманных чувств и отношений у дошкольников».</a:t>
            </a:r>
            <a:b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С.О.Николаева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«Занятия по культуре поведения с дошкольниками и младшими школьниками».</a:t>
            </a:r>
            <a:b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И.Н. Курочкина - «Дошкольнику о хороших манерах и этикете».</a:t>
            </a:r>
            <a:b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98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41134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С.В.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Петерина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«Воспитание культуры поведения у детей дошкольного возраста».</a:t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 Агапова, М. Давыдова - «Игры и задания для чудо-воспитания».</a:t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Н.В. Дурова - «Очень важный разговор» - беседы-занятия с дошкольниками об этикете поведения.</a:t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С.И.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Семенака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«Уроки добра» - коррекционно-развивающая программа для детей 5-7 лет.</a:t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Т.А. Шорыгина - «Вежливые сказки» - развивающие сказки для детей</a:t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А.Ф. Островская - «Беседы с родителями о нравственном воспитании дошкольника»</a:t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 Лихачева - «Уроки этикета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Для решения поставленных задач я планировать использовать следующие методы и приемы:</a:t>
            </a:r>
          </a:p>
          <a:p>
            <a:r>
              <a:rPr lang="ru-RU" sz="2000" dirty="0" smtClean="0"/>
              <a:t>- </a:t>
            </a:r>
            <a:r>
              <a:rPr lang="ru-RU" sz="2000" dirty="0"/>
              <a:t>Разыгрывание и анализ ситуации.</a:t>
            </a:r>
          </a:p>
          <a:p>
            <a:r>
              <a:rPr lang="ru-RU" sz="2000" dirty="0"/>
              <a:t>- Совместная разработка правил поведения.</a:t>
            </a:r>
          </a:p>
          <a:p>
            <a:r>
              <a:rPr lang="ru-RU" sz="2000" dirty="0"/>
              <a:t>- Игровые упражнения.</a:t>
            </a:r>
          </a:p>
          <a:p>
            <a:r>
              <a:rPr lang="ru-RU" sz="2000" dirty="0"/>
              <a:t>- Чтение художественных произведений с последующим анализом.</a:t>
            </a:r>
          </a:p>
          <a:p>
            <a:r>
              <a:rPr lang="ru-RU" sz="2000" dirty="0"/>
              <a:t>- Анализ смыслового содержания пословиц, поговорок.</a:t>
            </a:r>
          </a:p>
          <a:p>
            <a:r>
              <a:rPr lang="ru-RU" sz="2000" dirty="0"/>
              <a:t>- Продолжение тематического рассказа.</a:t>
            </a:r>
          </a:p>
          <a:p>
            <a:r>
              <a:rPr lang="ru-RU" sz="2000" dirty="0"/>
              <a:t>- Игры.</a:t>
            </a:r>
          </a:p>
          <a:p>
            <a:r>
              <a:rPr lang="ru-RU" sz="2000" dirty="0"/>
              <a:t>- Беседы на нравственную тему.</a:t>
            </a:r>
          </a:p>
          <a:p>
            <a:r>
              <a:rPr lang="ru-RU" sz="2000" dirty="0"/>
              <a:t>- Рассматривание иллюстраций.</a:t>
            </a:r>
          </a:p>
          <a:p>
            <a:r>
              <a:rPr lang="ru-RU" sz="2000" dirty="0"/>
              <a:t>- Разыгрывание и анализ ситуации.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8820472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Основной этап предполагает работу по формированию нравственных представлений и качеств личности </a:t>
            </a:r>
            <a:r>
              <a:rPr lang="ru-RU" sz="2800" b="1" i="1" dirty="0" smtClean="0">
                <a:solidFill>
                  <a:schemeClr val="tx2"/>
                </a:solidFill>
              </a:rPr>
              <a:t>детей.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46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492896"/>
            <a:ext cx="7125113" cy="201622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СПАСИБО ЗА ВНИМАНИЕ!!!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3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</TotalTime>
  <Words>360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Презентация PowerPoint</vt:lpstr>
      <vt:lpstr> Актуальность темы </vt:lpstr>
      <vt:lpstr> Целью моей работы является - формирование у детей нравственных качеств: честность, заботливое отношение к окружающим, дружба, правдивость, ответственность, справедливость. </vt:lpstr>
      <vt:lpstr>Презентация PowerPoint</vt:lpstr>
      <vt:lpstr>Презентация PowerPoint</vt:lpstr>
      <vt:lpstr>Подготовительный этап заключается в подготовке к началу работы в данном направлении. Он включает в себя изучение литературы:   «Я-Ты-Мы» - программа социально-эмоционального развития дошкольников.  Ф.М. Виноградова - «Воспитание нравственных чувств у старших дошкольников».  Р.С. Буре, М.В. Воробьёва - «Воспитание гуманных чувств и отношений у дошкольников».  С.О.Николаева - «Занятия по культуре поведения с дошкольниками и младшими школьниками».  И.Н. Курочкина - «Дошкольнику о хороших манерах и этикете».  </vt:lpstr>
      <vt:lpstr>Презентация PowerPoint</vt:lpstr>
      <vt:lpstr>Основной этап предполагает работу по формированию нравственных представлений и качеств личности детей. 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мвсз</dc:creator>
  <cp:lastModifiedBy>мвсз</cp:lastModifiedBy>
  <cp:revision>6</cp:revision>
  <dcterms:created xsi:type="dcterms:W3CDTF">2017-11-16T11:58:14Z</dcterms:created>
  <dcterms:modified xsi:type="dcterms:W3CDTF">2017-11-16T13:00:32Z</dcterms:modified>
</cp:coreProperties>
</file>