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4D73E5-C6F3-46B1-ADFB-847099F4432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AC5936-5FE9-44D3-83B8-3D9620EA2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.liveinternet.ru/images/attach/c/4/105/32/105032723_large_IMG_6644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Галимова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Светлана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Ринатовна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Воспитатель старшей группы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МКДОУ «Солнышко»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Пос. Муслюмово ж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/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28528"/>
          </a:xfrm>
        </p:spPr>
        <p:txBody>
          <a:bodyPr/>
          <a:lstStyle/>
          <a:p>
            <a:pPr algn="ctr"/>
            <a:r>
              <a:rPr lang="ru-RU" b="1" dirty="0" smtClean="0"/>
              <a:t>Мастер-класс по изготовлению новогоднего персонажа "Деда Мороза".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885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</a:t>
            </a:r>
            <a:r>
              <a:rPr lang="ru-RU" dirty="0" smtClean="0"/>
              <a:t> Затем отрезаем белую полоску шириной 1 см. и приклеиваем по диаметру шапочки.(на месте стыка круга и полукруга)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ed-kopilka.ru/upload/blogs2/2017/1/27957_11f833e29ff40e14cadc73739e8eda1d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139" y="2492375"/>
            <a:ext cx="479972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/>
          </a:bodyPr>
          <a:lstStyle/>
          <a:p>
            <a:r>
              <a:rPr lang="ru-RU" b="1" dirty="0" smtClean="0"/>
              <a:t>5.</a:t>
            </a:r>
            <a:r>
              <a:rPr lang="ru-RU" dirty="0" smtClean="0"/>
              <a:t> Берем ватные диски и поочередно наклеиваем бороду Деда Мороза: первый ряд.</a:t>
            </a:r>
            <a:endParaRPr lang="ru-RU" dirty="0"/>
          </a:p>
        </p:txBody>
      </p:sp>
      <p:pic>
        <p:nvPicPr>
          <p:cNvPr id="4" name="Содержимое 3" descr="http://ped-kopilka.ru/upload/blogs2/2017/1/27957_ec5f46f3d3402890f2750d6bc717a6ae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785" y="2205038"/>
            <a:ext cx="518243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6.</a:t>
            </a:r>
            <a:r>
              <a:rPr lang="ru-RU" dirty="0" smtClean="0"/>
              <a:t> Приклеиваем второй ряд "бороды" Деда Мороза.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ed-kopilka.ru/upload/blogs2/2017/1/27957_12d79ab281c4f93f49e687caf4868daa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571625"/>
            <a:ext cx="59626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7.</a:t>
            </a:r>
            <a:r>
              <a:rPr lang="ru-RU" dirty="0" smtClean="0"/>
              <a:t> Наклеиваем глаза, нос, пумпон.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ed-kopilka.ru/upload/blogs2/2017/1/27957_a9098bb41a72b81975e05794ace8b33e.jpg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9672" y="1556792"/>
            <a:ext cx="59626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еще можно сделать из ватных дисков</a:t>
            </a:r>
            <a:endParaRPr lang="ru-RU" dirty="0"/>
          </a:p>
        </p:txBody>
      </p:sp>
      <p:pic>
        <p:nvPicPr>
          <p:cNvPr id="4" name="Рисунок 3" descr="Создаем удивительные поделки на Новый год 2018 своими рук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700808"/>
            <a:ext cx="5940425" cy="450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cap="all" dirty="0"/>
              <a:t>СНЕГОВИК- ПОДВЕСКА ИЗ ВАТНЫХ ДИСКОВ. </a:t>
            </a:r>
            <a:endParaRPr lang="ru-RU" sz="3200" dirty="0"/>
          </a:p>
        </p:txBody>
      </p:sp>
      <p:pic>
        <p:nvPicPr>
          <p:cNvPr id="4" name="Рисунок 3" descr="IMG_6644 (466x700, 392Kb)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675" y="1124744"/>
            <a:ext cx="4438650" cy="563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Новогодняя елка</a:t>
            </a:r>
            <a:endParaRPr lang="ru-RU" dirty="0"/>
          </a:p>
        </p:txBody>
      </p:sp>
      <p:pic>
        <p:nvPicPr>
          <p:cNvPr id="4" name="Содержимое 3" descr="Картинки по запросу мастер класс для воспитателя доу ватные дис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542" y="1524000"/>
            <a:ext cx="34309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6381328"/>
            <a:ext cx="565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 за внимание 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2/2017/1/27957_fa70f81dff51ec4c3867fe0fa95ce7c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96265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Описание:</a:t>
            </a:r>
            <a:r>
              <a:rPr lang="ru-RU" dirty="0" smtClean="0"/>
              <a:t> предлагаю Вашему вниманию мастер-класс по изготовлению новогоднего персонажа (портрета) - "Деда Мороза", которая выполнена путем аппликации. Данный материал рассчитан для детей дошкольного возраста, педагогов, родителей.</a:t>
            </a:r>
            <a:br>
              <a:rPr lang="ru-RU" dirty="0" smtClean="0"/>
            </a:br>
            <a:r>
              <a:rPr lang="ru-RU" b="1" dirty="0" smtClean="0"/>
              <a:t>Цель: </a:t>
            </a:r>
            <a:r>
              <a:rPr lang="ru-RU" dirty="0" smtClean="0"/>
              <a:t>научить изготовлять образ (портрет) Деда Мороза.</a:t>
            </a:r>
            <a:br>
              <a:rPr lang="ru-RU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развивать творческие способности, воображение у детей старшего дошкольного возраста;</a:t>
            </a:r>
            <a:br>
              <a:rPr lang="ru-RU" dirty="0" smtClean="0"/>
            </a:br>
            <a:r>
              <a:rPr lang="ru-RU" dirty="0" smtClean="0"/>
              <a:t>- воспитывать трудолюбие, аккуратность;</a:t>
            </a:r>
            <a:br>
              <a:rPr lang="ru-RU" dirty="0" smtClean="0"/>
            </a:br>
            <a:r>
              <a:rPr lang="ru-RU" dirty="0" smtClean="0"/>
              <a:t>- воспитывать внимательность, навыки аккуратной работы, усидчивость;</a:t>
            </a:r>
            <a:br>
              <a:rPr lang="ru-RU" dirty="0" smtClean="0"/>
            </a:br>
            <a:r>
              <a:rPr lang="ru-RU" dirty="0" smtClean="0"/>
              <a:t>- развивать мелкую моторику, глазомер.</a:t>
            </a:r>
            <a:br>
              <a:rPr lang="ru-RU" dirty="0" smtClean="0"/>
            </a:br>
            <a:r>
              <a:rPr lang="ru-RU" b="1" dirty="0" smtClean="0"/>
              <a:t>Материалы для использования:</a:t>
            </a:r>
            <a:r>
              <a:rPr lang="ru-RU" dirty="0" smtClean="0"/>
              <a:t> цветной картон, клей, ножницы, шаблон круга, карандаш, ватные диски.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869160"/>
            <a:ext cx="8229600" cy="122413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Предварительная работа:</a:t>
            </a:r>
            <a:r>
              <a:rPr lang="ru-RU" dirty="0" smtClean="0"/>
              <a:t> просмотр иллюстраций Деда Мороза, беседы по теме, составление рассказа-описания.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2/2017/1/27957_6e493734abdc7cca3f71523c378b91c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9626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Практическая часть.</a:t>
            </a:r>
            <a:endParaRPr lang="ru-RU" dirty="0" smtClean="0"/>
          </a:p>
          <a:p>
            <a:r>
              <a:rPr lang="ru-RU" b="1" dirty="0" smtClean="0"/>
              <a:t>Воспитатель: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Ребята! Отгадайте загадку:</a:t>
            </a:r>
            <a:br>
              <a:rPr lang="ru-RU" dirty="0" smtClean="0"/>
            </a:br>
            <a:r>
              <a:rPr lang="ru-RU" dirty="0" smtClean="0"/>
              <a:t>Кто приходит в каждый дом </a:t>
            </a:r>
            <a:br>
              <a:rPr lang="ru-RU" dirty="0" smtClean="0"/>
            </a:br>
            <a:r>
              <a:rPr lang="ru-RU" dirty="0" smtClean="0"/>
              <a:t>В Новый год с большим мешком? </a:t>
            </a:r>
            <a:br>
              <a:rPr lang="ru-RU" dirty="0" smtClean="0"/>
            </a:br>
            <a:r>
              <a:rPr lang="ru-RU" dirty="0" smtClean="0"/>
              <a:t>Шуба, шапка, красный нос, </a:t>
            </a:r>
            <a:br>
              <a:rPr lang="ru-RU" dirty="0" smtClean="0"/>
            </a:br>
            <a:r>
              <a:rPr lang="ru-RU" dirty="0" smtClean="0"/>
              <a:t>Это Дедушка ...</a:t>
            </a:r>
            <a:br>
              <a:rPr lang="ru-RU" dirty="0" smtClean="0"/>
            </a:br>
            <a:r>
              <a:rPr lang="ru-RU" b="1" dirty="0" smtClean="0"/>
              <a:t>Воспитатель:</a:t>
            </a:r>
            <a:r>
              <a:rPr lang="ru-RU" dirty="0" smtClean="0"/>
              <a:t> Правильно!</a:t>
            </a:r>
            <a:br>
              <a:rPr lang="ru-RU" dirty="0" smtClean="0"/>
            </a:br>
            <a:r>
              <a:rPr lang="ru-RU" dirty="0" smtClean="0"/>
              <a:t>Добрый Дедушка Мороз </a:t>
            </a:r>
            <a:br>
              <a:rPr lang="ru-RU" dirty="0" smtClean="0"/>
            </a:br>
            <a:r>
              <a:rPr lang="ru-RU" dirty="0" smtClean="0"/>
              <a:t>Бородою весь оброс. </a:t>
            </a:r>
            <a:br>
              <a:rPr lang="ru-RU" dirty="0" smtClean="0"/>
            </a:br>
            <a:r>
              <a:rPr lang="ru-RU" dirty="0" smtClean="0"/>
              <a:t>Он спешит сегодня слишком </a:t>
            </a:r>
            <a:br>
              <a:rPr lang="ru-RU" dirty="0" smtClean="0"/>
            </a:br>
            <a:r>
              <a:rPr lang="ru-RU" dirty="0" smtClean="0"/>
              <a:t>Вместе с внучкою к детишкам. </a:t>
            </a:r>
            <a:br>
              <a:rPr lang="ru-RU" dirty="0" smtClean="0"/>
            </a:br>
            <a:r>
              <a:rPr lang="ru-RU" dirty="0" smtClean="0"/>
              <a:t>С неба падает снежок, </a:t>
            </a:r>
            <a:br>
              <a:rPr lang="ru-RU" dirty="0" smtClean="0"/>
            </a:br>
            <a:r>
              <a:rPr lang="ru-RU" dirty="0" smtClean="0"/>
              <a:t>А у дедушки - мешок. </a:t>
            </a:r>
            <a:br>
              <a:rPr lang="ru-RU" dirty="0" smtClean="0"/>
            </a:br>
            <a:r>
              <a:rPr lang="ru-RU" dirty="0" smtClean="0"/>
              <a:t>В нём он каждому из нас </a:t>
            </a:r>
            <a:br>
              <a:rPr lang="ru-RU" dirty="0" smtClean="0"/>
            </a:br>
            <a:r>
              <a:rPr lang="ru-RU" dirty="0" smtClean="0"/>
              <a:t>По подарочку припас.</a:t>
            </a:r>
            <a:br>
              <a:rPr lang="ru-RU" dirty="0" smtClean="0"/>
            </a:br>
            <a:r>
              <a:rPr lang="ru-RU" b="1" dirty="0" smtClean="0"/>
              <a:t>Воспитатель:</a:t>
            </a:r>
            <a:r>
              <a:rPr lang="ru-RU" dirty="0" smtClean="0"/>
              <a:t> Дед Мороз, Какой он?</a:t>
            </a:r>
            <a:br>
              <a:rPr lang="ru-RU" dirty="0" smtClean="0"/>
            </a:br>
            <a:r>
              <a:rPr lang="ru-RU" i="1" dirty="0" smtClean="0"/>
              <a:t>Ответы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.Берем картон красного и бежевого цветов и вырезаем 2 круга. (Обводим круги по шаблону)</a:t>
            </a:r>
            <a:endParaRPr lang="ru-RU" dirty="0"/>
          </a:p>
        </p:txBody>
      </p:sp>
      <p:pic>
        <p:nvPicPr>
          <p:cNvPr id="4" name="Содержимое 3" descr="http://ped-kopilka.ru/upload/blogs2/2017/1/27957_b27ebeaffd7479558d00a6dfe82149cb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359" y="2276475"/>
            <a:ext cx="508728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-kopilka.ru/upload/blogs2/2017/1/27957_f4bfe2d89b3da3f9ec8fc7bd62794199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7" y="1528762"/>
            <a:ext cx="59912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</a:t>
            </a:r>
            <a:r>
              <a:rPr lang="ru-RU" dirty="0" smtClean="0"/>
              <a:t> Складываем пополам круг бежевого цвета и разрезаем.</a:t>
            </a:r>
            <a:endParaRPr lang="ru-RU" dirty="0"/>
          </a:p>
        </p:txBody>
      </p:sp>
      <p:pic>
        <p:nvPicPr>
          <p:cNvPr id="4" name="Содержимое 3" descr="http://ped-kopilka.ru/upload/blogs2/2017/1/27957_2d28a9d405cd57d3ec4cd80f3ff6f4bc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571625"/>
            <a:ext cx="59626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3</a:t>
            </a:r>
            <a:r>
              <a:rPr lang="ru-RU" dirty="0" smtClean="0"/>
              <a:t>.Наклеиваем на картон-основание сначала красный круг, затем бежевый полукруг.</a:t>
            </a:r>
            <a:endParaRPr lang="ru-RU" dirty="0"/>
          </a:p>
        </p:txBody>
      </p:sp>
      <p:pic>
        <p:nvPicPr>
          <p:cNvPr id="4" name="Содержимое 3" descr="http://ped-kopilka.ru/upload/blogs2/2017/1/27957_c292966871c1ea7642860515a453c2d3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2060847"/>
            <a:ext cx="5962650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83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Мастер-класс по изготовлению новогоднего персонажа "Деда Мороза".</vt:lpstr>
      <vt:lpstr>Презентация PowerPoint</vt:lpstr>
      <vt:lpstr>Презентация PowerPoint</vt:lpstr>
      <vt:lpstr>Презентация PowerPoint</vt:lpstr>
      <vt:lpstr>Презентация PowerPoint</vt:lpstr>
      <vt:lpstr>1.Берем картон красного и бежевого цветов и вырезаем 2 круга. (Обводим круги по шаблону)</vt:lpstr>
      <vt:lpstr>Презентация PowerPoint</vt:lpstr>
      <vt:lpstr>2. Складываем пополам круг бежевого цвета и разрезаем.</vt:lpstr>
      <vt:lpstr> 3.Наклеиваем на картон-основание сначала красный круг, затем бежевый полукруг.</vt:lpstr>
      <vt:lpstr>4. Затем отрезаем белую полоску шириной 1 см. и приклеиваем по диаметру шапочки.(на месте стыка круга и полукруга) </vt:lpstr>
      <vt:lpstr>5. Берем ватные диски и поочередно наклеиваем бороду Деда Мороза: первый ряд.</vt:lpstr>
      <vt:lpstr>6. Приклеиваем второй ряд "бороды" Деда Мороза. </vt:lpstr>
      <vt:lpstr>7. Наклеиваем глаза, нос, пумпон. </vt:lpstr>
      <vt:lpstr>Что еще можно сделать из ватных дисков</vt:lpstr>
      <vt:lpstr>СНЕГОВИК- ПОДВЕСКА ИЗ ВАТНЫХ ДИСКОВ. </vt:lpstr>
      <vt:lpstr>Новогодняя елка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 2</dc:creator>
  <cp:lastModifiedBy>soln</cp:lastModifiedBy>
  <cp:revision>9</cp:revision>
  <dcterms:created xsi:type="dcterms:W3CDTF">2017-12-17T17:53:50Z</dcterms:created>
  <dcterms:modified xsi:type="dcterms:W3CDTF">2021-01-19T16:12:39Z</dcterms:modified>
</cp:coreProperties>
</file>