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Трое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 живёт в избушке,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ней три стула и три кружки,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кроватки, три подушки.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Угадайте без подсказки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герои этой сказки? </a:t>
            </a:r>
            <a:endParaRPr lang="ru-RU" sz="4000" dirty="0" smtClean="0">
              <a:solidFill>
                <a:srgbClr val="660066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review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785794"/>
            <a:ext cx="7615090" cy="552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лесу тёмном на опушке,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Жили дружно все в избушке.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Маму дети поджидали,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домик волка не пускали.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сказка для ребят.</a:t>
            </a:r>
            <a:endParaRPr lang="ru-RU" sz="4000" dirty="0" smtClean="0">
              <a:solidFill>
                <a:srgbClr val="660066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71699_original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642918"/>
            <a:ext cx="8017513" cy="566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solidFill>
                <a:srgbClr val="660066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660066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660066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</a:rPr>
              <a:t>Молодцы!</a:t>
            </a:r>
            <a:endParaRPr lang="ru-RU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egoe Script" pitchFamily="34" charset="0"/>
            </a:endParaRPr>
          </a:p>
          <a:p>
            <a:pPr algn="ctr">
              <a:buNone/>
            </a:pPr>
            <a:endParaRPr lang="ru-RU" sz="4000" dirty="0" smtClean="0">
              <a:solidFill>
                <a:srgbClr val="660066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660066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  <a:t>На сметане мешён</a:t>
            </a:r>
            <a:b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</a:br>
            <a: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  <a:t>На окошке стужён.</a:t>
            </a:r>
            <a:b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</a:br>
            <a: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  <a:t>У него румяный бок,</a:t>
            </a:r>
            <a:b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</a:br>
            <a:r>
              <a:rPr lang="ru-RU" sz="5400" dirty="0" smtClean="0">
                <a:solidFill>
                  <a:srgbClr val="660066"/>
                </a:solidFill>
                <a:latin typeface="Segoe Print" pitchFamily="2" charset="0"/>
              </a:rPr>
              <a:t>Кто же это? </a:t>
            </a:r>
            <a:endParaRPr lang="ru-RU" sz="5400" dirty="0">
              <a:solidFill>
                <a:srgbClr val="660066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928670"/>
            <a:ext cx="6960102" cy="520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Девочка </a:t>
            </a: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добрая в сказке жила,</a:t>
            </a:r>
            <a:b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бабушке по лесу в гости пошла.</a:t>
            </a:r>
            <a:b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 красивую шапочку сшила</a:t>
            </a:r>
            <a:b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пирожков дать с собой не забыла.</a:t>
            </a:r>
            <a:b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же за девочка-лапочка.</a:t>
            </a:r>
            <a:b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Как </a:t>
            </a:r>
            <a:r>
              <a:rPr lang="ru-RU" sz="36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зовут её? </a:t>
            </a:r>
            <a:endParaRPr lang="ru-RU" sz="3600" dirty="0" smtClean="0">
              <a:solidFill>
                <a:srgbClr val="660066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8788037_1744dd5d969e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642918"/>
            <a:ext cx="4166269" cy="5895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друга по цепочке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Ухватились все так прочно!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ещё помощники скоро прибегут,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Победит упрямицу дружный общий труд.</a:t>
            </a:r>
            <a:b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засела крепко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buNone/>
            </a:pP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же это?</a:t>
            </a:r>
            <a:endParaRPr lang="ru-RU" sz="4000" dirty="0" smtClean="0">
              <a:solidFill>
                <a:srgbClr val="660066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85319831_013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714356"/>
            <a:ext cx="8348806" cy="515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мачеху стирала</a:t>
            </a:r>
            <a:b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горох перебирала</a:t>
            </a:r>
            <a:b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ночам при свечке,</a:t>
            </a:r>
            <a:b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спала у печки.</a:t>
            </a:r>
            <a:b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Хороша, как солнышко.</a:t>
            </a:r>
            <a:b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66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же это?</a:t>
            </a:r>
            <a:endParaRPr lang="ru-RU" sz="4400" dirty="0" smtClean="0">
              <a:solidFill>
                <a:srgbClr val="660066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21454623_73323763_f_10_cinderella_stairway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94" y="428604"/>
            <a:ext cx="5367168" cy="571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</Words>
  <Application>Microsoft Office PowerPoint</Application>
  <PresentationFormat>Экран (4:3)</PresentationFormat>
  <Paragraphs>12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2021-01-21T10:47:23Z</dcterms:created>
  <dcterms:modified xsi:type="dcterms:W3CDTF">2021-01-21T14:18:27Z</dcterms:modified>
</cp:coreProperties>
</file>