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61" r:id="rId4"/>
    <p:sldId id="262" r:id="rId5"/>
    <p:sldId id="260" r:id="rId6"/>
    <p:sldId id="271" r:id="rId7"/>
    <p:sldId id="259" r:id="rId8"/>
    <p:sldId id="273" r:id="rId9"/>
    <p:sldId id="272" r:id="rId10"/>
    <p:sldId id="267" r:id="rId11"/>
    <p:sldId id="269" r:id="rId12"/>
    <p:sldId id="274" r:id="rId13"/>
    <p:sldId id="275" r:id="rId14"/>
    <p:sldId id="264" r:id="rId15"/>
    <p:sldId id="265" r:id="rId16"/>
    <p:sldId id="266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44" autoAdjust="0"/>
    <p:restoredTop sz="94660"/>
  </p:normalViewPr>
  <p:slideViewPr>
    <p:cSldViewPr snapToGrid="0">
      <p:cViewPr varScale="1">
        <p:scale>
          <a:sx n="65" d="100"/>
          <a:sy n="65" d="100"/>
        </p:scale>
        <p:origin x="-63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pPr/>
              <a:t>7/10/2018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C%D1%83%D1%80%D0%B7%D0%B8%D0%BB%D0%BA%D0%B0" TargetMode="External"/><Relationship Id="rId3" Type="http://schemas.openxmlformats.org/officeDocument/2006/relationships/hyperlink" Target="https://ru.wikipedia.org/wiki/%D0%A7%D0%B0%D1%80%D1%83%D1%88%D0%B8%D0%BD,_%D0%9D%D0%B8%D0%BA%D0%B8%D1%82%D0%B0_%D0%95%D0%B2%D0%B3%D0%B5%D0%BD%D1%8C%D0%B5%D0%B2%D0%B8%D1%87" TargetMode="External"/><Relationship Id="rId7" Type="http://schemas.openxmlformats.org/officeDocument/2006/relationships/hyperlink" Target="https://ru.wikipedia.org/wiki/%D0%94%D0%B5%D1%82%D1%81%D0%BA%D0%B0%D1%8F_%D0%BB%D0%B8%D1%82%D0%B5%D1%80%D0%B0%D1%82%D1%83%D1%80%D0%B0" TargetMode="External"/><Relationship Id="rId2" Type="http://schemas.openxmlformats.org/officeDocument/2006/relationships/hyperlink" Target="https://ru.wikipedia.org/wiki/%D0%A7%D0%B0%D1%80%D1%83%D1%88%D0%B8%D0%BD,_%D0%95%D0%B2%D0%B3%D0%B5%D0%BD%D0%B8%D0%B9_%D0%98%D0%B2%D0%B0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59_%D0%B3%D0%BE%D0%B4" TargetMode="External"/><Relationship Id="rId5" Type="http://schemas.openxmlformats.org/officeDocument/2006/relationships/hyperlink" Target="https://ru.wikipedia.org/wiki/%D0%98%D0%BD%D1%81%D1%82%D0%B8%D1%82%D1%83%D1%82_%D0%B8%D0%BC%D0%B5%D0%BD%D0%B8_%D0%A0%D0%B5%D0%BF%D0%B8%D0%BD%D0%B0" TargetMode="External"/><Relationship Id="rId4" Type="http://schemas.openxmlformats.org/officeDocument/2006/relationships/hyperlink" Target="https://ru.wikipedia.org/wiki/1960_%D0%B3%D0%BE%D0%B4" TargetMode="External"/><Relationship Id="rId9" Type="http://schemas.openxmlformats.org/officeDocument/2006/relationships/hyperlink" Target="https://ru.wikipedia.org/wiki/1965_%D0%B3%D0%BE%D0%B4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E%D0%BA%D0%BE%D0%BB%D0%BE%D0%B2-%D0%9C%D0%B8%D0%BA%D0%B8%D1%82%D0%BE%D0%B2,_%D0%98%D0%B2%D0%B0%D0%BD_%D0%A1%D0%B5%D1%80%D0%B3%D0%B5%D0%B5%D0%B2%D0%B8%D1%87" TargetMode="External"/><Relationship Id="rId2" Type="http://schemas.openxmlformats.org/officeDocument/2006/relationships/hyperlink" Target="https://ru.wikipedia.org/wiki/%D0%91%D0%B8%D0%B0%D0%BD%D0%BA%D0%B8,_%D0%92%D0%B8%D1%82%D0%B0%D0%BB%D0%B8%D0%B9_%D0%92%D0%B0%D0%BB%D0%B5%D0%BD%D1%82%D0%B8%D0%BD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7%D0%B0%D1%80%D1%83%D1%88%D0%B8%D0%BD,_%D0%9D%D0%B8%D0%BA%D0%B8%D1%82%D0%B0_%D0%95%D0%B2%D0%B3%D0%B5%D0%BD%D1%8C%D0%B5%D0%B2%D0%B8%D1%87" TargetMode="External"/><Relationship Id="rId5" Type="http://schemas.openxmlformats.org/officeDocument/2006/relationships/hyperlink" Target="https://ru.wikipedia.org/wiki/%D0%9A%D0%B8%D0%BF%D0%BB%D0%B8%D0%BD%D0%B3,_%D0%A0%D0%B5%D0%B4%D1%8C%D1%8F%D1%80%D0%B4" TargetMode="External"/><Relationship Id="rId4" Type="http://schemas.openxmlformats.org/officeDocument/2006/relationships/hyperlink" Target="https://ru.wikipedia.org/wiki/%D0%A1%D0%BB%D0%B0%D0%B4%D0%BA%D0%BE%D0%B2,_%D0%9D%D0%B8%D0%BA%D0%BE%D0%BB%D0%B0%D0%B9_%D0%98%D0%B2%D0%B0%D0%BD%D0%BE%D0%B2%D0%B8%D1%87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1708" y="2197289"/>
            <a:ext cx="9068586" cy="2484773"/>
          </a:xfrm>
        </p:spPr>
        <p:txBody>
          <a:bodyPr/>
          <a:lstStyle/>
          <a:p>
            <a:r>
              <a:rPr lang="ru-RU" sz="4400" dirty="0" smtClean="0"/>
              <a:t>ЗВЕРИ И ПТИЦЫ </a:t>
            </a:r>
            <a:br>
              <a:rPr lang="ru-RU" sz="4400" dirty="0" smtClean="0"/>
            </a:br>
            <a:r>
              <a:rPr lang="ru-RU" sz="4400" dirty="0" smtClean="0"/>
              <a:t>ЕВГЕНИЯ И НИКИТЫ</a:t>
            </a:r>
            <a:br>
              <a:rPr lang="ru-RU" sz="4400" dirty="0" smtClean="0"/>
            </a:br>
            <a:r>
              <a:rPr lang="ru-RU" sz="4400" dirty="0" smtClean="0"/>
              <a:t>ЧАРУШИНЫХ</a:t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2100" y="4094328"/>
            <a:ext cx="9070848" cy="12812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Коллективная творческая работа</a:t>
            </a:r>
          </a:p>
          <a:p>
            <a:r>
              <a:rPr lang="ru-RU" dirty="0" smtClean="0"/>
              <a:t>«Зарисовки юных анималистов» </a:t>
            </a:r>
            <a:endParaRPr lang="ru-RU" dirty="0"/>
          </a:p>
          <a:p>
            <a:r>
              <a:rPr lang="ru-RU" dirty="0" smtClean="0"/>
              <a:t>Выполнили учащиеся художественного отделения </a:t>
            </a:r>
          </a:p>
          <a:p>
            <a:r>
              <a:rPr lang="ru-RU" dirty="0" smtClean="0"/>
              <a:t>МБУДО «ДШИ им. Е.М. Беляева» города Клинцы Брянской области</a:t>
            </a:r>
            <a:endParaRPr lang="en-US" dirty="0" smtClean="0"/>
          </a:p>
          <a:p>
            <a:r>
              <a:rPr lang="ru-RU" dirty="0" smtClean="0"/>
              <a:t>Руководитель Ермолаева Галина Ивановна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077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Евгения </a:t>
            </a:r>
            <a:r>
              <a:rPr lang="ru-RU" dirty="0" err="1" smtClean="0"/>
              <a:t>Чарушина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Любопытный и забавный котёнок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8" y="2730146"/>
            <a:ext cx="4703360" cy="33048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18" y="2031479"/>
            <a:ext cx="3155828" cy="4075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640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Евгения </a:t>
            </a:r>
            <a:r>
              <a:rPr lang="ru-RU" dirty="0" err="1" smtClean="0"/>
              <a:t>Чарушина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Волчишко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859" y="1769335"/>
            <a:ext cx="7027771" cy="45776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5790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Евгения </a:t>
            </a:r>
            <a:r>
              <a:rPr lang="ru-RU" dirty="0" err="1" smtClean="0"/>
              <a:t>Чарушина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Волчишко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5" y="1863279"/>
            <a:ext cx="6762696" cy="44116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2637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Евгения </a:t>
            </a:r>
            <a:r>
              <a:rPr lang="ru-RU" dirty="0" err="1" smtClean="0"/>
              <a:t>Чарушина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1930 году, при участии и помощи С. Я. Маршака, начал работать в детской литературе, писал небольшие рассказы для детей о жизни животных. Заслужил похвалу Максима Горького. До войны создал около двух десятков книг: «Птенцы», «</a:t>
            </a:r>
            <a:r>
              <a:rPr lang="ru-RU" dirty="0" err="1"/>
              <a:t>Волчишко</a:t>
            </a:r>
            <a:r>
              <a:rPr lang="ru-RU" dirty="0"/>
              <a:t> и другие», «Облава», «Цыплячий город», «Джунгли — птичий рай», «Животные жарких стран», продолжая также иллюстрировать других авторов — С. Я. Маршака, М. М. Пришвина, В. В. Бианки. Написал рассказы : «Что за зверь?», «Страшный рассказ», «Удивительный почтальон», «Яша», «Верный </a:t>
            </a:r>
            <a:r>
              <a:rPr lang="ru-RU" dirty="0" err="1"/>
              <a:t>Трой</a:t>
            </a:r>
            <a:r>
              <a:rPr lang="ru-RU" dirty="0"/>
              <a:t>», «Кот Епифан», «Друзья», серии рассказов про Тюпу и про Томку. Последней книгой, оформленной художником стала книга «Детки в клетке» С. Я. Маршака. Постоянный автор журнала "Чиж" как писатель и художник.</a:t>
            </a:r>
          </a:p>
        </p:txBody>
      </p:sp>
    </p:spTree>
    <p:extLst>
      <p:ext uri="{BB962C8B-B14F-4D97-AF65-F5344CB8AC3E}">
        <p14:creationId xmlns="" xmlns:p14="http://schemas.microsoft.com/office/powerpoint/2010/main" val="40506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Главный </a:t>
            </a:r>
            <a:r>
              <a:rPr lang="ru-RU" smtClean="0"/>
              <a:t>герой </a:t>
            </a:r>
            <a:r>
              <a:rPr lang="ru-RU" dirty="0" smtClean="0"/>
              <a:t>- Никита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Главным героем книг Евгения </a:t>
            </a:r>
            <a:r>
              <a:rPr lang="ru-RU" dirty="0" err="1" smtClean="0"/>
              <a:t>Чарушина</a:t>
            </a:r>
            <a:r>
              <a:rPr lang="ru-RU" dirty="0" smtClean="0"/>
              <a:t> был его сын –Никита.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795" y="2722728"/>
            <a:ext cx="3810000" cy="228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790" y="2543498"/>
            <a:ext cx="2414152" cy="34915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3667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Книги </a:t>
            </a:r>
            <a:r>
              <a:rPr lang="ru-RU" dirty="0" err="1" smtClean="0"/>
              <a:t>Чарушина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Чарушина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переведены на языки народов СССР и некоторых зарубежных стран. Биобиблиографический справочник «Писатели Ленинграда» (1982) характеризует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Чарушина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…Прозаик, детский писатель. В течение многих лет иллюстрировал книги Чуковского, Маршака, Пришвина, Бианки и др. детских писателей. В 1930 был напечатан первый его рассказ для детей. С тех пор писатель и художник Е. И.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Чарушин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опубликовал много иллюстрированных книжек для детей младшего школьного возраста о зверях, птицах, об охоте, о детях. Его иллюстрации, эстампы, фарфоровая скульптура, книги экспонировались на многих международных выставках в Софии, Лондоне, Париже.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6433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Никита </a:t>
            </a:r>
            <a:r>
              <a:rPr lang="ru-RU" dirty="0" err="1" smtClean="0"/>
              <a:t>Чарушин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Никита Евгеньевич </a:t>
            </a:r>
            <a:r>
              <a:rPr lang="ru-RU" dirty="0" err="1" smtClean="0"/>
              <a:t>Чарушин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р</a:t>
            </a:r>
            <a:r>
              <a:rPr lang="ru-RU" dirty="0" smtClean="0"/>
              <a:t>одился 8 июля 1934 года.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221" y="1111050"/>
            <a:ext cx="4139256" cy="49239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32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Никита </a:t>
            </a:r>
            <a:r>
              <a:rPr lang="ru-RU" dirty="0" err="1" smtClean="0"/>
              <a:t>Чарушин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Главным его учителем был отец —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художник </a:t>
            </a:r>
            <a:r>
              <a:rPr lang="ru-RU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Чарушин, Евгений Иванович"/>
              </a:rPr>
              <a:t>Е. И. </a:t>
            </a:r>
            <a:r>
              <a:rPr lang="ru-RU" u="sng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Чарушин, Евгений Иванович"/>
              </a:rPr>
              <a:t>Чаруш</a:t>
            </a:r>
            <a:r>
              <a:rPr lang="ru-RU" u="sng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Чарушин, Евгений Иванович"/>
              </a:rPr>
              <a:t>ин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В детской книге Евгения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Чарушина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«Никитка и его друзья», впервые изданной в 1938 году и неоднократно впоследствии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переиздававшейся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присутствует множество изображений Никиты, ставшего главным героем большинства рассказов</a:t>
            </a:r>
            <a:r>
              <a:rPr lang="ru-RU" u="sng" baseline="30000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[3]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1953 году окончил среднюю художественную школу. В </a:t>
            </a:r>
            <a:r>
              <a:rPr lang="ru-RU" u="sng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1960 год"/>
              </a:rPr>
              <a:t>1960 году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окончил </a:t>
            </a:r>
            <a:r>
              <a:rPr lang="ru-RU" u="sng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Институт имени Репина"/>
              </a:rPr>
              <a:t>Институт живописи, скульптуры и архитектуры имени И. Е. Репина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u="sng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1959 год"/>
              </a:rPr>
              <a:t>1959 году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впервые обратился к книжной графике. С этого времени начал работать в издательстве «</a:t>
            </a:r>
            <a:r>
              <a:rPr lang="ru-RU" u="sng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Детская литература"/>
              </a:rPr>
              <a:t>Детская литература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в журналах «</a:t>
            </a:r>
            <a:r>
              <a:rPr lang="ru-RU" u="sng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Мурзилка"/>
              </a:rPr>
              <a:t>Мурзилка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», «Веселые картинки», «Нева».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u="sng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tooltip="1965 год"/>
              </a:rPr>
              <a:t>1965 году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Чарушин</a:t>
            </a:r>
            <a:r>
              <a:rPr lang="ru-RU" dirty="0">
                <a:solidFill>
                  <a:schemeClr val="tx1">
                    <a:lumMod val="9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стал членом Ленинградского отделения Союза художников СССР. </a:t>
            </a:r>
            <a:endParaRPr lang="ru-RU" dirty="0">
              <a:solidFill>
                <a:schemeClr val="tx1">
                  <a:lumMod val="9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86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Никита </a:t>
            </a:r>
            <a:r>
              <a:rPr lang="ru-RU" smtClean="0"/>
              <a:t>Чарушин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Книги 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Бианки, Виталий Валентинович"/>
              </a:rPr>
              <a:t>В. Бианки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Соколов-Микитов, Иван Сергеевич"/>
              </a:rPr>
              <a:t>И. Соколова-Микитова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Сладков, Николай Иванович"/>
              </a:rPr>
              <a:t>Н. Сладкова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Киплинг, Редьярд"/>
              </a:rPr>
              <a:t>Р. Киплинга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других авторов с иллюстрациями Никиты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Чарушина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неоднократно удостаивались дипломов на всероссийских, всесоюзных и международных конкурсах. </a:t>
            </a:r>
            <a:endParaRPr lang="ru-RU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Н. Е. </a:t>
            </a:r>
            <a:r>
              <a:rPr lang="ru-RU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Чарушина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представлены в собраниях Третьяковской галереи, Русском музее, музеях Японии, Германии и других стран.</a:t>
            </a:r>
            <a:r>
              <a:rPr lang="ru-RU" u="sng" baseline="300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[4]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678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Работы Никиты </a:t>
            </a:r>
            <a:r>
              <a:rPr lang="ru-RU" dirty="0" err="1" smtClean="0"/>
              <a:t>Чарушина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Творческая манера Никиты</a:t>
            </a:r>
          </a:p>
          <a:p>
            <a:pPr marL="0" indent="0">
              <a:buNone/>
            </a:pPr>
            <a:r>
              <a:rPr lang="ru-RU" dirty="0" smtClean="0"/>
              <a:t>Евгеньевича </a:t>
            </a:r>
            <a:r>
              <a:rPr lang="ru-RU" dirty="0" err="1" smtClean="0"/>
              <a:t>Чарушина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отличается от отцовской</a:t>
            </a:r>
          </a:p>
          <a:p>
            <a:pPr marL="0" indent="0">
              <a:buNone/>
            </a:pPr>
            <a:r>
              <a:rPr lang="ru-RU" dirty="0" smtClean="0"/>
              <a:t>Техники исполнения.</a:t>
            </a:r>
          </a:p>
          <a:p>
            <a:pPr marL="0" indent="0">
              <a:buNone/>
            </a:pPr>
            <a:r>
              <a:rPr lang="ru-RU" dirty="0" smtClean="0"/>
              <a:t>Но при этом, рисунки нисколько</a:t>
            </a:r>
          </a:p>
          <a:p>
            <a:pPr marL="0" indent="0">
              <a:buNone/>
            </a:pPr>
            <a:r>
              <a:rPr lang="ru-RU" dirty="0" smtClean="0"/>
              <a:t> не теряют свою актуальность</a:t>
            </a:r>
          </a:p>
          <a:p>
            <a:pPr marL="0" indent="0">
              <a:buNone/>
            </a:pPr>
            <a:r>
              <a:rPr lang="ru-RU" dirty="0"/>
              <a:t>и</a:t>
            </a:r>
            <a:r>
              <a:rPr lang="ru-RU" dirty="0" smtClean="0"/>
              <a:t> профессионализм.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124" y="1734849"/>
            <a:ext cx="2805112" cy="4310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62212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Евгений Иванович </a:t>
            </a:r>
            <a:r>
              <a:rPr lang="ru-RU" dirty="0" err="1" smtClean="0"/>
              <a:t>Чарушин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Детский писатель, </a:t>
            </a:r>
          </a:p>
          <a:p>
            <a:r>
              <a:rPr lang="ru-RU" dirty="0" smtClean="0"/>
              <a:t>художник –анималист</a:t>
            </a:r>
          </a:p>
          <a:p>
            <a:endParaRPr lang="ru-RU" dirty="0"/>
          </a:p>
          <a:p>
            <a:r>
              <a:rPr lang="ru-RU" dirty="0" smtClean="0"/>
              <a:t>Евгений Иванович </a:t>
            </a:r>
            <a:r>
              <a:rPr lang="ru-RU" dirty="0" err="1" smtClean="0"/>
              <a:t>Чарушин</a:t>
            </a:r>
            <a:r>
              <a:rPr lang="ru-RU" dirty="0" smtClean="0"/>
              <a:t> родился </a:t>
            </a:r>
          </a:p>
          <a:p>
            <a:pPr marL="0" indent="0">
              <a:buNone/>
            </a:pPr>
            <a:r>
              <a:rPr lang="ru-RU" dirty="0" smtClean="0"/>
              <a:t>29 октября (11 ноября) 1901 года в Вятке,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 smtClean="0"/>
              <a:t> семье главного губернского</a:t>
            </a:r>
          </a:p>
          <a:p>
            <a:pPr marL="0" indent="0">
              <a:buNone/>
            </a:pPr>
            <a:r>
              <a:rPr lang="ru-RU" dirty="0"/>
              <a:t>а</a:t>
            </a:r>
            <a:r>
              <a:rPr lang="ru-RU" dirty="0" smtClean="0"/>
              <a:t>рхитектора  Ивана Аполлоновича </a:t>
            </a:r>
          </a:p>
          <a:p>
            <a:pPr marL="0" indent="0">
              <a:buNone/>
            </a:pPr>
            <a:r>
              <a:rPr lang="ru-RU" dirty="0" err="1" smtClean="0"/>
              <a:t>Чарушина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0388" t="3612" r="2120" b="18059"/>
          <a:stretch/>
        </p:blipFill>
        <p:spPr>
          <a:xfrm>
            <a:off x="6209731" y="1733265"/>
            <a:ext cx="4380931" cy="44764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2813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Картинки и  разговоры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83" y="1604674"/>
            <a:ext cx="5088969" cy="223303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182" y="2767753"/>
            <a:ext cx="5731452" cy="35529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24309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Птицы Никиты </a:t>
            </a:r>
            <a:r>
              <a:rPr lang="ru-RU" dirty="0" err="1" smtClean="0"/>
              <a:t>Чарушина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17" y="1913658"/>
            <a:ext cx="4333009" cy="433300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528" y="1870363"/>
            <a:ext cx="3267224" cy="4419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1562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70570"/>
          </a:xfrm>
        </p:spPr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Ссылки на используемые сайты.</a:t>
            </a:r>
          </a:p>
          <a:p>
            <a:r>
              <a:rPr lang="ru-RU" dirty="0"/>
              <a:t>https://ru.wikipedia.org/wiki/%D0%A7%D0%B0%D1%80%D1%83%D1%88%D0%B8%D0%BD,_%D0%9D%D0%B8%D0%BA%D0%B8%D1%82%D0%B0_%D0%95%D0%B2%D0%B3%D0%B5%D0%BD%D1%8C%D0%B5%D0%B2%D0%B8%D1%87</a:t>
            </a:r>
          </a:p>
          <a:p>
            <a:r>
              <a:rPr lang="ru-RU" dirty="0"/>
              <a:t>никитачарушинhttps://www.yandex.ru/search/?text=%D0%BD%D0%B8%D0%BA%D0%B8%D1%82%D0%B0%20%20%D1%87%D0%B0%D1%80%D1%83%D1%88%D0%B8%D0%BD&amp;lr=213</a:t>
            </a:r>
          </a:p>
          <a:p>
            <a:r>
              <a:rPr lang="ru-RU" dirty="0"/>
              <a:t>https://yandex.ru/images/search?img_url=https%3A%2F%2Fbiblio.by%2Fmedia%2Fcatalog%2Fproduct%2Fcache%2F1%2Fimage%2F1200x630%2F602f0fa2c1f0d1ba5e241f914e856ff9%2F9%2F7%2F9785367018998-2011--.jpg&amp;p=5&amp;text=%D0%BD%D0%B8%D0%BA%D0%B8%D1%82%D0%B0%20%D1%87%D0%B0%D1%80%D1%83%D1%88%D0%B8%D0%BD&amp;pos=177&amp;lr=213&amp;rpt=simage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9844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25988"/>
          </a:xfrm>
        </p:spPr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евг</a:t>
            </a:r>
            <a:r>
              <a:rPr lang="ru-RU" dirty="0"/>
              <a:t>. чарушинhttps://yandex.ru/images/search?text=%D0%B5%D0%B2%D0%B3%D0%B5%D0%BD%D0%B8%D0%B9%20%D1%87%D0%B0%D1%80%D1%83%D1%88%D0%B8%D0%BD%20%D0%B8%D0%BB%D0%BB%D1%8E%D1%81%D1%82%D1%80%D0%B0%D1%86%D0%B8%D0%B8%20%D0%BA%20%D0%B4%D0%B5%D1%82%D1%81%D0%BA%D0%B8%D0%BC%20%D0%BA%D0%BD%D0%B8%D0%B3%D0%B0%D0%BC&amp;lr=213</a:t>
            </a:r>
          </a:p>
          <a:p>
            <a:r>
              <a:rPr lang="ru-RU" dirty="0"/>
              <a:t>https://ru.wikipedia.org/wiki/%D0%A7%D0%B0%D1%80%D1%83%D1%88%D0%B8%D0%BD,_%D0%95%D0%B2%D0%B3%D0%B5%D0%BD%D0%B8%D0%B9_%D0%98%D0%B2%D0%B0%D0%BD%D0%BE%D0%B2%D0%B8%D1%87</a:t>
            </a:r>
          </a:p>
          <a:p>
            <a:r>
              <a:rPr lang="ru-RU" dirty="0"/>
              <a:t>Биография на </a:t>
            </a:r>
            <a:r>
              <a:rPr lang="ru-RU" dirty="0" err="1"/>
              <a:t>Peoples.Ru</a:t>
            </a:r>
            <a:endParaRPr lang="ru-RU" dirty="0"/>
          </a:p>
          <a:p>
            <a:r>
              <a:rPr lang="ru-RU" dirty="0"/>
              <a:t>Книги с иллюстрациями </a:t>
            </a:r>
            <a:r>
              <a:rPr lang="ru-RU" dirty="0" err="1"/>
              <a:t>Чарушина</a:t>
            </a:r>
            <a:r>
              <a:rPr lang="ru-RU" dirty="0"/>
              <a:t> - читать и смотреть онлайн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5511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53697"/>
          </a:xfrm>
        </p:spPr>
        <p:txBody>
          <a:bodyPr/>
          <a:lstStyle/>
          <a:p>
            <a:r>
              <a:rPr lang="ru-RU" dirty="0" smtClean="0"/>
              <a:t>Используемые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Литература:</a:t>
            </a:r>
          </a:p>
          <a:p>
            <a:r>
              <a:rPr lang="ru-RU" dirty="0"/>
              <a:t>Тамара </a:t>
            </a:r>
            <a:r>
              <a:rPr lang="ru-RU" dirty="0" err="1"/>
              <a:t>Габбе</a:t>
            </a:r>
            <a:r>
              <a:rPr lang="ru-RU" dirty="0"/>
              <a:t> Евгений </a:t>
            </a:r>
            <a:r>
              <a:rPr lang="ru-RU" dirty="0" err="1"/>
              <a:t>Чарушин</a:t>
            </a:r>
            <a:endParaRPr lang="ru-RU" dirty="0"/>
          </a:p>
          <a:p>
            <a:r>
              <a:rPr lang="ru-RU" dirty="0" err="1"/>
              <a:t>Чарушин</a:t>
            </a:r>
            <a:r>
              <a:rPr lang="ru-RU" dirty="0"/>
              <a:t> Е. И. Художественные произведения о мире животных.</a:t>
            </a:r>
          </a:p>
          <a:p>
            <a:r>
              <a:rPr lang="ru-RU" dirty="0"/>
              <a:t>Е. </a:t>
            </a:r>
            <a:r>
              <a:rPr lang="ru-RU" dirty="0" err="1"/>
              <a:t>Чарушин</a:t>
            </a:r>
            <a:r>
              <a:rPr lang="ru-RU" dirty="0"/>
              <a:t>. Никитка и его друзья. — 1-е. — Москва—Ленинград: </a:t>
            </a:r>
            <a:r>
              <a:rPr lang="ru-RU" dirty="0" err="1"/>
              <a:t>Детгиз</a:t>
            </a:r>
            <a:r>
              <a:rPr lang="ru-RU" dirty="0"/>
              <a:t>, 1938 г.</a:t>
            </a:r>
          </a:p>
          <a:p>
            <a:r>
              <a:rPr lang="ru-RU" dirty="0"/>
              <a:t>Кузнецов Э.: Звери и птицы Евгения </a:t>
            </a:r>
            <a:r>
              <a:rPr lang="ru-RU" dirty="0" err="1"/>
              <a:t>Чарушина</a:t>
            </a:r>
            <a:r>
              <a:rPr lang="ru-RU" dirty="0"/>
              <a:t>. - М.: </a:t>
            </a:r>
            <a:r>
              <a:rPr lang="ru-RU" dirty="0" err="1"/>
              <a:t>Сов.художник</a:t>
            </a:r>
            <a:r>
              <a:rPr lang="ru-RU" dirty="0"/>
              <a:t>, 1983. г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91118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="" xmlns:p14="http://schemas.microsoft.com/office/powerpoint/2010/main" val="4149032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Годы учёбы Евгения </a:t>
            </a:r>
            <a:r>
              <a:rPr lang="ru-RU" dirty="0" err="1" smtClean="0"/>
              <a:t>Чарушина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С детства рисовал, обучаемый отцом. С этого же времени на протяжении всей жизни был дружен с родившимся в Вятке художником Ю. А. Васнецовым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1918 году закончил среднюю школу и был призван в Красную Армию. Работал помощником декоратора в культпросвете Политотдела штаба Красной Армии Восточного фронта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 1922 году по окончании службы, пришедшейся на гражданскую войну, вернулся в Вятку. Учился в декоративных мастерских Вятского </a:t>
            </a:r>
            <a:r>
              <a:rPr lang="ru-RU" dirty="0" err="1"/>
              <a:t>губвоенкомата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Осенью 1922 года переехал в Петроград, поступил на живописный факультет в Петербургской Академии художеств (ВХУТЕИН), где занимался пять лет, у педагогов А. Е. Карева, А. И. Савинова</a:t>
            </a:r>
            <a:r>
              <a:rPr lang="ru-RU" dirty="0" smtClean="0"/>
              <a:t>.</a:t>
            </a:r>
          </a:p>
          <a:p>
            <a:r>
              <a:rPr lang="ru-RU" dirty="0"/>
              <a:t>В 1922—1927 годах посещал Мастерскую пространственного реализма М. В. Матюшина, формально не будучи его </a:t>
            </a:r>
            <a:r>
              <a:rPr lang="ru-RU" dirty="0" smtClean="0"/>
              <a:t>студентом.</a:t>
            </a:r>
            <a:endParaRPr lang="ru-RU" dirty="0"/>
          </a:p>
          <a:p>
            <a:r>
              <a:rPr lang="ru-RU" dirty="0"/>
              <a:t>В 1927 году закончил ВХУТЕИН.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32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Художник - иллюстратор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 1927 года начал работу в Детском отделе Госиздата, художественным редактором которого был В. В. Лебедев, ставивший перед собой задачу создания принципиально новой детской книги, высокохудожественной и познавательной. Лебедев принял </a:t>
            </a:r>
            <a:r>
              <a:rPr lang="ru-RU" dirty="0" err="1"/>
              <a:t>Чарушина</a:t>
            </a:r>
            <a:r>
              <a:rPr lang="ru-RU" dirty="0"/>
              <a:t>, и помог ему сформировать его личный стиль, связанный прежде всего с изображениями животных. Первой книгой, иллюстрированной </a:t>
            </a:r>
            <a:r>
              <a:rPr lang="ru-RU" dirty="0" err="1"/>
              <a:t>Чарушиным</a:t>
            </a:r>
            <a:r>
              <a:rPr lang="ru-RU" dirty="0"/>
              <a:t> Евгением Ивановичем, был рассказ В. В. Бианки «</a:t>
            </a:r>
            <a:r>
              <a:rPr lang="ru-RU" dirty="0" err="1"/>
              <a:t>Мурзук</a:t>
            </a:r>
            <a:r>
              <a:rPr lang="ru-RU" dirty="0"/>
              <a:t>»; </a:t>
            </a:r>
            <a:r>
              <a:rPr lang="ru-RU" dirty="0" err="1"/>
              <a:t>Чарушин</a:t>
            </a:r>
            <a:r>
              <a:rPr lang="ru-RU" dirty="0"/>
              <a:t> испытал сильное влияние В. В. Лебедева.</a:t>
            </a:r>
          </a:p>
        </p:txBody>
      </p:sp>
    </p:spTree>
    <p:extLst>
      <p:ext uri="{BB962C8B-B14F-4D97-AF65-F5344CB8AC3E}">
        <p14:creationId xmlns="" xmlns:p14="http://schemas.microsoft.com/office/powerpoint/2010/main" val="189455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Художник - иллюстратор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Иллюстрировал собственные книги («</a:t>
            </a:r>
            <a:r>
              <a:rPr lang="ru-RU" dirty="0" err="1"/>
              <a:t>Волчишко</a:t>
            </a:r>
            <a:r>
              <a:rPr lang="ru-RU" dirty="0"/>
              <a:t> и другие», 1931; «Никитка и его друзья» (главный герой — сын автора, Н. Е. </a:t>
            </a:r>
            <a:r>
              <a:rPr lang="ru-RU" dirty="0" err="1"/>
              <a:t>Чарушин</a:t>
            </a:r>
            <a:r>
              <a:rPr lang="ru-RU" dirty="0"/>
              <a:t>), 1938[2]; «Про Томку», 1957) и произведения других авторов («Детки в клетке» С. Я. Маршака, изд. в 1935) для детей младшего возраста познавательные цели органически сочетаются с задачами воспитания этического сознания и любви к природе (этими же чертами отмечена и проза самого </a:t>
            </a:r>
            <a:r>
              <a:rPr lang="ru-RU" dirty="0" err="1"/>
              <a:t>Чарушина</a:t>
            </a:r>
            <a:r>
              <a:rPr lang="ru-RU" dirty="0"/>
              <a:t>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914" y="3613598"/>
            <a:ext cx="4329616" cy="2689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8890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90672"/>
          </a:xfrm>
        </p:spPr>
        <p:txBody>
          <a:bodyPr/>
          <a:lstStyle/>
          <a:p>
            <a:r>
              <a:rPr lang="ru-RU" dirty="0" smtClean="0"/>
              <a:t>Животные Евгения </a:t>
            </a:r>
            <a:r>
              <a:rPr lang="ru-RU" dirty="0" err="1" smtClean="0"/>
              <a:t>Чарушина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886" b="8656"/>
          <a:stretch/>
        </p:blipFill>
        <p:spPr>
          <a:xfrm>
            <a:off x="955965" y="1721665"/>
            <a:ext cx="10252362" cy="469483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608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Большие и маленькие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Уникальные иллюстрации Евгения Ивановича </a:t>
            </a:r>
            <a:r>
              <a:rPr lang="ru-RU" dirty="0" err="1" smtClean="0"/>
              <a:t>Чарушина</a:t>
            </a:r>
            <a:r>
              <a:rPr lang="ru-RU" dirty="0" smtClean="0"/>
              <a:t> помогают создать в детском сознании неповторимые образы самых разнообразных животных.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689" y="2870943"/>
            <a:ext cx="5354836" cy="3399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5132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Большие и маленькие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018" y="1870364"/>
            <a:ext cx="10460182" cy="4164676"/>
          </a:xfrm>
        </p:spPr>
        <p:txBody>
          <a:bodyPr/>
          <a:lstStyle/>
          <a:p>
            <a:r>
              <a:rPr lang="ru-RU" dirty="0" smtClean="0"/>
              <a:t>В своих иллюстрациях художник </a:t>
            </a:r>
          </a:p>
          <a:p>
            <a:pPr marL="0" indent="0">
              <a:buNone/>
            </a:pPr>
            <a:r>
              <a:rPr lang="ru-RU" dirty="0" smtClean="0"/>
              <a:t>мастерски изображает  зверей. </a:t>
            </a:r>
          </a:p>
          <a:p>
            <a:pPr marL="0" indent="0">
              <a:buNone/>
            </a:pPr>
            <a:r>
              <a:rPr lang="ru-RU" dirty="0" smtClean="0"/>
              <a:t>Обратите внимание на то, как </a:t>
            </a:r>
          </a:p>
          <a:p>
            <a:pPr marL="0" indent="0">
              <a:buNone/>
            </a:pPr>
            <a:r>
              <a:rPr lang="ru-RU" dirty="0" smtClean="0"/>
              <a:t>грамотно переданы пропорции</a:t>
            </a:r>
          </a:p>
          <a:p>
            <a:pPr marL="0" indent="0">
              <a:buNone/>
            </a:pPr>
            <a:r>
              <a:rPr lang="ru-RU" dirty="0" smtClean="0"/>
              <a:t> взрослых и маленьких животных.</a:t>
            </a:r>
          </a:p>
          <a:p>
            <a:pPr marL="0" indent="0">
              <a:buNone/>
            </a:pPr>
            <a:r>
              <a:rPr lang="ru-RU" dirty="0" smtClean="0"/>
              <a:t> Обитателей леса окружают</a:t>
            </a:r>
          </a:p>
          <a:p>
            <a:pPr marL="0" indent="0">
              <a:buNone/>
            </a:pPr>
            <a:r>
              <a:rPr lang="ru-RU" dirty="0" smtClean="0"/>
              <a:t> прекрасные пейзажные </a:t>
            </a:r>
          </a:p>
          <a:p>
            <a:pPr marL="0" indent="0">
              <a:buNone/>
            </a:pPr>
            <a:r>
              <a:rPr lang="ru-RU" dirty="0" smtClean="0"/>
              <a:t>мотивы, дающие полноценное </a:t>
            </a:r>
          </a:p>
          <a:p>
            <a:pPr marL="0" indent="0">
              <a:buNone/>
            </a:pPr>
            <a:r>
              <a:rPr lang="ru-RU" dirty="0" smtClean="0"/>
              <a:t>представление об окружающей</a:t>
            </a:r>
          </a:p>
          <a:p>
            <a:pPr marL="0" indent="0">
              <a:buNone/>
            </a:pPr>
            <a:r>
              <a:rPr lang="ru-RU" dirty="0" smtClean="0"/>
              <a:t> природе.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663" y="2057315"/>
            <a:ext cx="6735625" cy="42729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2087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Большие и маленькие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48" y="2225040"/>
            <a:ext cx="9753600" cy="3810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212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91</TotalTime>
  <Words>984</Words>
  <Application>Microsoft Office PowerPoint</Application>
  <PresentationFormat>Произвольный</PresentationFormat>
  <Paragraphs>91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Savon</vt:lpstr>
      <vt:lpstr>ЗВЕРИ И ПТИЦЫ  ЕВГЕНИЯ И НИКИТЫ ЧАРУШИНЫХ </vt:lpstr>
      <vt:lpstr>Евгений Иванович Чарушин</vt:lpstr>
      <vt:lpstr>Годы учёбы Евгения Чарушина</vt:lpstr>
      <vt:lpstr>Художник - иллюстратор</vt:lpstr>
      <vt:lpstr>Художник - иллюстратор</vt:lpstr>
      <vt:lpstr>Животные Евгения Чарушина</vt:lpstr>
      <vt:lpstr>Большие и маленькие</vt:lpstr>
      <vt:lpstr>Большие и маленькие</vt:lpstr>
      <vt:lpstr>Большие и маленькие</vt:lpstr>
      <vt:lpstr>Животные Евгения Чарушина</vt:lpstr>
      <vt:lpstr>Животные Евгения Чарушина</vt:lpstr>
      <vt:lpstr>Животные Евгения Чарушина</vt:lpstr>
      <vt:lpstr>Животные Евгения Чарушина</vt:lpstr>
      <vt:lpstr>Главный герой - Никита</vt:lpstr>
      <vt:lpstr>Книги Чарушина</vt:lpstr>
      <vt:lpstr>Никита Чарушин</vt:lpstr>
      <vt:lpstr>Никита Чарушин</vt:lpstr>
      <vt:lpstr>Никита Чарушин</vt:lpstr>
      <vt:lpstr>Работы Никиты Чарушина</vt:lpstr>
      <vt:lpstr>Картинки и  разговоры</vt:lpstr>
      <vt:lpstr>Птицы Никиты Чарушина</vt:lpstr>
      <vt:lpstr>Используемые материалы</vt:lpstr>
      <vt:lpstr>Используемые материалы</vt:lpstr>
      <vt:lpstr>Используемые материалы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ЗВЕРИ И ПТИЦЫ  ЕВГЕНИЯ И НИКИТЫ ЧАРУШИНЫХ</dc:title>
  <dc:creator>User</dc:creator>
  <cp:lastModifiedBy>User</cp:lastModifiedBy>
  <cp:revision>12</cp:revision>
  <dcterms:created xsi:type="dcterms:W3CDTF">2018-05-14T20:29:36Z</dcterms:created>
  <dcterms:modified xsi:type="dcterms:W3CDTF">2018-07-10T09:58:11Z</dcterms:modified>
</cp:coreProperties>
</file>