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3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57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1D1CF"/>
    <a:srgbClr val="591814"/>
    <a:srgbClr val="EDEDED"/>
    <a:srgbClr val="FAFAFA"/>
    <a:srgbClr val="FF00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500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282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88D0DF-48D5-4684-8096-31748A7D21F7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32C423-004B-4D5F-AD3F-0D2C021461D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205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7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04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7074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42655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550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9083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005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350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49205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1012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BB889-9D34-4BBB-8EBF-7B432ADE08F0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4140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BB889-9D34-4BBB-8EBF-7B432ADE08F0}" type="datetimeFigureOut">
              <a:rPr lang="ru-RU" smtClean="0"/>
              <a:t>30.01.2020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173F88-3387-453B-9303-AC0210B95CB8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99718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ogorodsk-noginsk.ru/o-z/rodina.html" TargetMode="External"/><Relationship Id="rId2" Type="http://schemas.openxmlformats.org/officeDocument/2006/relationships/hyperlink" Target="https://www.culture.ru/institutes/24586/stepanovskii-kraevedcheskii-muzei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112107" y="0"/>
            <a:ext cx="7290487" cy="1054443"/>
          </a:xfrm>
          <a:prstGeom prst="rect">
            <a:avLst/>
          </a:prstGeom>
          <a:solidFill>
            <a:srgbClr val="591814"/>
          </a:solidFill>
          <a:ln>
            <a:solidFill>
              <a:srgbClr val="59181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326292" y="209108"/>
            <a:ext cx="6862120" cy="636226"/>
          </a:xfrm>
          <a:prstGeom prst="rect">
            <a:avLst/>
          </a:prstGeom>
          <a:noFill/>
          <a:ln w="57150">
            <a:solidFill>
              <a:srgbClr val="D1D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6052" y="313661"/>
            <a:ext cx="7122595" cy="636227"/>
          </a:xfrm>
          <a:noFill/>
        </p:spPr>
        <p:txBody>
          <a:bodyPr>
            <a:noAutofit/>
          </a:bodyPr>
          <a:lstStyle/>
          <a:p>
            <a:r>
              <a:rPr lang="ru-RU" sz="4800" b="1" dirty="0" smtClean="0">
                <a:ln w="0"/>
                <a:solidFill>
                  <a:srgbClr val="EDEDE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Моя семейная реликвия</a:t>
            </a:r>
            <a:endParaRPr lang="ru-RU" sz="4800" b="1" dirty="0">
              <a:ln w="0"/>
              <a:solidFill>
                <a:srgbClr val="EDEDE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26010" y="4473145"/>
            <a:ext cx="4728519" cy="2191265"/>
          </a:xfrm>
          <a:prstGeom prst="rect">
            <a:avLst/>
          </a:prstGeom>
          <a:solidFill>
            <a:srgbClr val="591814"/>
          </a:solidFill>
          <a:ln>
            <a:solidFill>
              <a:srgbClr val="59181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4440195" y="4687330"/>
            <a:ext cx="4300151" cy="1771135"/>
          </a:xfrm>
          <a:prstGeom prst="rect">
            <a:avLst/>
          </a:prstGeom>
          <a:noFill/>
          <a:ln w="57150">
            <a:solidFill>
              <a:srgbClr val="D1D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201295" y="4750012"/>
            <a:ext cx="47779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ГБПОУ МО «Орехово-Зуевский техникум» подразделение Куровское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440195" y="5278269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 студентка 88 </a:t>
            </a:r>
            <a:r>
              <a:rPr lang="ru-RU" sz="1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группы</a:t>
            </a:r>
            <a: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Бубнова Анастасия Олеговна</a:t>
            </a:r>
            <a:endParaRPr lang="ru-RU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57349" y="5744968"/>
            <a:ext cx="387845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Руководитель: преподаватель истории </a:t>
            </a:r>
            <a:r>
              <a:rPr lang="ru-RU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Доброва Н.С.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8495" y="6394960"/>
            <a:ext cx="784655" cy="390612"/>
          </a:xfrm>
          <a:prstGeom prst="rect">
            <a:avLst/>
          </a:prstGeom>
          <a:solidFill>
            <a:srgbClr val="591814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04537" y="6405600"/>
            <a:ext cx="71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b="1" dirty="0">
              <a:solidFill>
                <a:srgbClr val="EDEDE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3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963827" y="156519"/>
            <a:ext cx="6944497" cy="1120346"/>
            <a:chOff x="963827" y="156519"/>
            <a:chExt cx="6944497" cy="1120346"/>
          </a:xfrm>
        </p:grpSpPr>
        <p:sp>
          <p:nvSpPr>
            <p:cNvPr id="2" name="Прямоугольник 1"/>
            <p:cNvSpPr/>
            <p:nvPr/>
          </p:nvSpPr>
          <p:spPr>
            <a:xfrm>
              <a:off x="963827" y="156519"/>
              <a:ext cx="6944497" cy="1120346"/>
            </a:xfrm>
            <a:prstGeom prst="rect">
              <a:avLst/>
            </a:prstGeom>
            <a:solidFill>
              <a:srgbClr val="591814"/>
            </a:solidFill>
            <a:ln>
              <a:solidFill>
                <a:srgbClr val="591814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1186249" y="321276"/>
              <a:ext cx="6474940" cy="749643"/>
            </a:xfrm>
            <a:prstGeom prst="rect">
              <a:avLst/>
            </a:prstGeom>
            <a:noFill/>
            <a:ln w="57150">
              <a:solidFill>
                <a:srgbClr val="D1D1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786712" y="2001794"/>
            <a:ext cx="7529384" cy="4374292"/>
            <a:chOff x="786712" y="2001794"/>
            <a:chExt cx="7529384" cy="4374292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786712" y="2001794"/>
              <a:ext cx="7529384" cy="4374292"/>
            </a:xfrm>
            <a:prstGeom prst="rect">
              <a:avLst/>
            </a:prstGeom>
            <a:solidFill>
              <a:srgbClr val="591814"/>
            </a:solidFill>
            <a:ln>
              <a:solidFill>
                <a:srgbClr val="591814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1054442" y="2257168"/>
              <a:ext cx="6960973" cy="3822356"/>
            </a:xfrm>
            <a:prstGeom prst="rect">
              <a:avLst/>
            </a:prstGeom>
            <a:noFill/>
            <a:ln w="57150">
              <a:solidFill>
                <a:srgbClr val="D1D1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159211" y="434370"/>
            <a:ext cx="25290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Источники:</a:t>
            </a:r>
            <a:endParaRPr lang="ru-RU" sz="2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08670" y="2561968"/>
            <a:ext cx="64172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Семейные беседы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bg1"/>
                </a:solidFill>
              </a:rPr>
              <a:t>Семейный фотоархив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2"/>
              </a:rPr>
              <a:t>https://</a:t>
            </a:r>
            <a:r>
              <a:rPr lang="en-US" dirty="0" smtClean="0">
                <a:solidFill>
                  <a:schemeClr val="bg1"/>
                </a:solidFill>
                <a:hlinkClick r:id="rId2"/>
              </a:rPr>
              <a:t>www.culture.ru/institutes/24586/stepanovskii-kraevedcheskii-muzei</a:t>
            </a:r>
            <a:endParaRPr lang="ru-RU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hlinkClick r:id="rId3"/>
              </a:rPr>
              <a:t>https://www.bogorodsk-noginsk.ru/o-z/rodina.html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665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853150" y="4670853"/>
            <a:ext cx="7290487" cy="1054443"/>
          </a:xfrm>
          <a:prstGeom prst="rect">
            <a:avLst/>
          </a:prstGeom>
          <a:solidFill>
            <a:srgbClr val="591814"/>
          </a:solidFill>
          <a:ln>
            <a:solidFill>
              <a:srgbClr val="59181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067332" y="4867152"/>
            <a:ext cx="6862120" cy="636226"/>
          </a:xfrm>
          <a:prstGeom prst="rect">
            <a:avLst/>
          </a:prstGeom>
          <a:noFill/>
          <a:ln w="57150">
            <a:solidFill>
              <a:srgbClr val="D1D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37095" y="4896679"/>
            <a:ext cx="7122595" cy="636227"/>
          </a:xfrm>
          <a:noFill/>
        </p:spPr>
        <p:txBody>
          <a:bodyPr>
            <a:noAutofit/>
          </a:bodyPr>
          <a:lstStyle/>
          <a:p>
            <a:r>
              <a:rPr lang="ru-RU" sz="4800" b="1" dirty="0" smtClean="0">
                <a:ln w="0"/>
                <a:solidFill>
                  <a:srgbClr val="EDEDED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800" b="1" dirty="0">
              <a:ln w="0"/>
              <a:solidFill>
                <a:srgbClr val="EDEDED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495" y="6394960"/>
            <a:ext cx="784655" cy="390612"/>
          </a:xfrm>
          <a:prstGeom prst="rect">
            <a:avLst/>
          </a:prstGeom>
          <a:solidFill>
            <a:srgbClr val="591814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104537" y="6405600"/>
            <a:ext cx="71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EDEDE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ru-RU" b="1" dirty="0">
              <a:solidFill>
                <a:srgbClr val="EDEDED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15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13" y="2590902"/>
            <a:ext cx="3567916" cy="4254740"/>
          </a:xfrm>
          <a:prstGeom prst="rect">
            <a:avLst/>
          </a:prstGeom>
        </p:spPr>
      </p:pic>
      <p:grpSp>
        <p:nvGrpSpPr>
          <p:cNvPr id="8" name="Группа 7"/>
          <p:cNvGrpSpPr/>
          <p:nvPr/>
        </p:nvGrpSpPr>
        <p:grpSpPr>
          <a:xfrm>
            <a:off x="74900" y="61968"/>
            <a:ext cx="8929057" cy="2417622"/>
            <a:chOff x="181232" y="214184"/>
            <a:chExt cx="8896865" cy="2191265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181232" y="214184"/>
              <a:ext cx="8896865" cy="2191265"/>
            </a:xfrm>
            <a:prstGeom prst="rect">
              <a:avLst/>
            </a:prstGeom>
            <a:solidFill>
              <a:srgbClr val="591814"/>
            </a:solidFill>
            <a:ln>
              <a:solidFill>
                <a:srgbClr val="591814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395416" y="387178"/>
              <a:ext cx="8452022" cy="1795849"/>
            </a:xfrm>
            <a:prstGeom prst="rect">
              <a:avLst/>
            </a:prstGeom>
            <a:noFill/>
            <a:ln w="57150">
              <a:solidFill>
                <a:srgbClr val="D1D1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348991" y="274016"/>
            <a:ext cx="83808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Бывают такие моменты в жизни, когда прошлое, нарушая все законы физики, входит в настоящее, соприкасается с ним и оставляет след.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spcAft>
                <a:spcPts val="0"/>
              </a:spcAft>
            </a:pP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 никогда не забуду этот вечер 9 мая. Придя с шествия домой, я вступила в мрак и тишину. В квартире был выключен свет, достаточно напряженная атмосфера,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в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маленькой комнатке сидела моя 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мама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 мерцающей свечкой. </a:t>
            </a:r>
            <a:endParaRPr lang="ru-RU" sz="16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62401" y="2670454"/>
            <a:ext cx="5041556" cy="3912973"/>
          </a:xfrm>
          <a:prstGeom prst="rect">
            <a:avLst/>
          </a:prstGeom>
          <a:solidFill>
            <a:srgbClr val="591814"/>
          </a:solidFill>
          <a:ln>
            <a:solidFill>
              <a:srgbClr val="59181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753763" y="3611431"/>
            <a:ext cx="276379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«Здравствуй дорогая супруга Екатерина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Епсиховна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Пишет Вам Ваш супруг Филарет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Ларионович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нижайшее почтение, с любовью и низким поклоном.»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3397" y="2855560"/>
            <a:ext cx="4599065" cy="3451659"/>
          </a:xfrm>
          <a:prstGeom prst="rect">
            <a:avLst/>
          </a:prstGeom>
          <a:effectLst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63350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137122" y="2936146"/>
            <a:ext cx="4512275" cy="3921852"/>
            <a:chOff x="584886" y="1079782"/>
            <a:chExt cx="8262552" cy="2174163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584886" y="1079782"/>
              <a:ext cx="8262552" cy="2174163"/>
            </a:xfrm>
            <a:prstGeom prst="rect">
              <a:avLst/>
            </a:prstGeom>
            <a:solidFill>
              <a:srgbClr val="591814"/>
            </a:solidFill>
            <a:ln>
              <a:solidFill>
                <a:srgbClr val="591814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/>
            <p:cNvSpPr/>
            <p:nvPr/>
          </p:nvSpPr>
          <p:spPr>
            <a:xfrm>
              <a:off x="981719" y="1187689"/>
              <a:ext cx="7416769" cy="1933259"/>
            </a:xfrm>
            <a:prstGeom prst="rect">
              <a:avLst/>
            </a:prstGeom>
            <a:noFill/>
            <a:ln w="57150">
              <a:solidFill>
                <a:srgbClr val="D1D1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98743" y="3130795"/>
            <a:ext cx="376057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Нежно склонив голову и слегка улыбаясь, она трепетно держала пожелтевшую старенькую бумажку, помятую, со смазанными от слез чернилами и потрепанную.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000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письмо её отца с фронта – её сокровище, её всё. Она его не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читала (мама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знала каждое слово наизусть, письмо звучало в её сердце, в каждой струнке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души). </a:t>
            </a:r>
          </a:p>
          <a:p>
            <a:pPr indent="180000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глаза были наполнены слезами, всей горечью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разлуки, любовью.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739" y="120073"/>
            <a:ext cx="3625039" cy="28160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622" y="678613"/>
            <a:ext cx="4722703" cy="56318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5093014" y="1509366"/>
            <a:ext cx="369467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 ещё здравствуйте дорогие мои детки Лида Ваня Маня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Никеня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шлет Вам Ваш папаня по низкому поклону и крепко целую вас мои дорогие детки. </a:t>
            </a: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000"/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Ещё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кланяюсь мамаши Ани Митрофану низкий поклон дорогие родители, я вам второе письмо из госпиталя, ещё раз сообщаю, что я был в бою </a:t>
            </a:r>
            <a:b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дня и меня ранило в ноги и руку, ранило тяжело, только в мягкие места – из снаряда осколком.»</a:t>
            </a:r>
          </a:p>
        </p:txBody>
      </p:sp>
    </p:spTree>
    <p:extLst>
      <p:ext uri="{BB962C8B-B14F-4D97-AF65-F5344CB8AC3E}">
        <p14:creationId xmlns:p14="http://schemas.microsoft.com/office/powerpoint/2010/main" val="20150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194487" y="210227"/>
            <a:ext cx="6672648" cy="1804087"/>
            <a:chOff x="271849" y="197708"/>
            <a:chExt cx="6672648" cy="180408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271849" y="197708"/>
              <a:ext cx="6672648" cy="1804087"/>
            </a:xfrm>
            <a:prstGeom prst="rect">
              <a:avLst/>
            </a:prstGeom>
            <a:solidFill>
              <a:srgbClr val="591814"/>
            </a:solidFill>
            <a:ln>
              <a:solidFill>
                <a:srgbClr val="591814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18984" y="413899"/>
              <a:ext cx="6244281" cy="1406663"/>
            </a:xfrm>
            <a:prstGeom prst="rect">
              <a:avLst/>
            </a:prstGeom>
            <a:noFill/>
            <a:ln w="57150">
              <a:solidFill>
                <a:srgbClr val="D1D1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4335849" y="2623405"/>
            <a:ext cx="4604951" cy="3674076"/>
          </a:xfrm>
          <a:prstGeom prst="rect">
            <a:avLst/>
          </a:prstGeom>
          <a:solidFill>
            <a:srgbClr val="591814"/>
          </a:solidFill>
          <a:ln>
            <a:solidFill>
              <a:srgbClr val="59181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8729"/>
            <a:ext cx="4160108" cy="496093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614616" y="481135"/>
            <a:ext cx="616190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44000"/>
            <a:r>
              <a:rPr lang="ru-RU" dirty="0">
                <a:solidFill>
                  <a:schemeClr val="bg1"/>
                </a:solidFill>
              </a:rPr>
              <a:t>Письмо с фронта – это дверь в прошлое. Почтя его, я проникла во весь ужас военного времени. </a:t>
            </a:r>
            <a:endParaRPr lang="ru-RU" dirty="0" smtClean="0">
              <a:solidFill>
                <a:schemeClr val="bg1"/>
              </a:solidFill>
            </a:endParaRPr>
          </a:p>
          <a:p>
            <a:pPr indent="144000"/>
            <a:r>
              <a:rPr lang="ru-RU" dirty="0" smtClean="0">
                <a:solidFill>
                  <a:schemeClr val="bg1"/>
                </a:solidFill>
              </a:rPr>
              <a:t>Когда </a:t>
            </a:r>
            <a:r>
              <a:rPr lang="ru-RU" dirty="0">
                <a:solidFill>
                  <a:schemeClr val="bg1"/>
                </a:solidFill>
              </a:rPr>
              <a:t>кроме невинной крови, люди видели лишь пули. Когда кроме стонов и криков слышали лишь взрывы.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0811" y="2792703"/>
            <a:ext cx="4217774" cy="3335479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518985" y="2752282"/>
            <a:ext cx="338575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«Ранило в Брянских болотах, вытаскивали на брезентах везли на повозках. Абрама и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Артамона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тоже ранило, а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Мартьяна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знаю, как он остался жив или нет, наступали вместе. А Роман с первого дня наступления не вернулся – наверное убит. 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кто жив и ранен те приходили в окопы…..а трое их не 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вернулися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.»</a:t>
            </a:r>
          </a:p>
        </p:txBody>
      </p:sp>
    </p:spTree>
    <p:extLst>
      <p:ext uri="{BB962C8B-B14F-4D97-AF65-F5344CB8AC3E}">
        <p14:creationId xmlns:p14="http://schemas.microsoft.com/office/powerpoint/2010/main" val="938410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/>
          <p:cNvGrpSpPr/>
          <p:nvPr/>
        </p:nvGrpSpPr>
        <p:grpSpPr>
          <a:xfrm>
            <a:off x="514864" y="191307"/>
            <a:ext cx="8180173" cy="1555377"/>
            <a:chOff x="502508" y="214184"/>
            <a:chExt cx="8180173" cy="1555377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502508" y="214184"/>
              <a:ext cx="8180173" cy="1555377"/>
            </a:xfrm>
            <a:prstGeom prst="rect">
              <a:avLst/>
            </a:prstGeom>
            <a:solidFill>
              <a:srgbClr val="591814"/>
            </a:solidFill>
            <a:ln>
              <a:solidFill>
                <a:srgbClr val="591814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683741" y="382780"/>
              <a:ext cx="7825945" cy="1215361"/>
            </a:xfrm>
            <a:prstGeom prst="rect">
              <a:avLst/>
            </a:prstGeom>
            <a:noFill/>
            <a:ln w="57150">
              <a:solidFill>
                <a:srgbClr val="D1D1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72995" y="2175192"/>
            <a:ext cx="4283675" cy="4365786"/>
            <a:chOff x="568411" y="2175192"/>
            <a:chExt cx="3921210" cy="4365786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568411" y="2175192"/>
              <a:ext cx="3921210" cy="4365786"/>
            </a:xfrm>
            <a:prstGeom prst="rect">
              <a:avLst/>
            </a:prstGeom>
            <a:solidFill>
              <a:srgbClr val="591814"/>
            </a:solidFill>
            <a:ln>
              <a:solidFill>
                <a:srgbClr val="591814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836140" y="2422193"/>
              <a:ext cx="3385751" cy="3871784"/>
            </a:xfrm>
            <a:prstGeom prst="rect">
              <a:avLst/>
            </a:prstGeom>
            <a:noFill/>
            <a:ln w="57150">
              <a:solidFill>
                <a:srgbClr val="D1D1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4951" y="1769561"/>
            <a:ext cx="4341340" cy="51770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558112" y="2649925"/>
            <a:ext cx="351343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не смотря на весь сумрак красок, жестокость и насилие, у народа была вера – вера в победу и в любовь. Она сопровождала русский народ в течение четырёх лет. Каждый защищал ближнего. На поле породнились все. Здесь умер страх, и родилась сила. Но самое удивительное, что во всем кошмаре испытаний самой сильной, нежной, устойчивой и настоящей была любовь.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22789" y="2826773"/>
            <a:ext cx="328689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«Нахожусь в городе Орле в госпитале…раненых не держат здесь, отправляют в другие города, подальше от фронта.</a:t>
            </a:r>
            <a:endParaRPr lang="ru-RU" sz="1400" b="1" i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270510"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Больше пока писать нечего. Остаюсь жив и того Вам желаю дорогие и любимые здоровья. Получите письмо – пишите.»</a:t>
            </a:r>
            <a:endParaRPr lang="ru-RU" sz="14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61999" y="505918"/>
            <a:ext cx="768590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000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боль и страдания стали постоянным состоянием человека. Когда смерть ходила по пятам, следуя за каждым словно черная тень.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000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кроме закона выживания действовал лишь закон несправедливости. </a:t>
            </a:r>
          </a:p>
        </p:txBody>
      </p:sp>
    </p:spTree>
    <p:extLst>
      <p:ext uri="{BB962C8B-B14F-4D97-AF65-F5344CB8AC3E}">
        <p14:creationId xmlns:p14="http://schemas.microsoft.com/office/powerpoint/2010/main" val="4033535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840259" y="496472"/>
            <a:ext cx="7611763" cy="1835344"/>
          </a:xfrm>
          <a:prstGeom prst="rect">
            <a:avLst/>
          </a:prstGeom>
          <a:solidFill>
            <a:srgbClr val="591814"/>
          </a:solidFill>
          <a:ln>
            <a:solidFill>
              <a:srgbClr val="59181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095632" y="741043"/>
            <a:ext cx="7084539" cy="1351368"/>
          </a:xfrm>
          <a:prstGeom prst="rect">
            <a:avLst/>
          </a:prstGeom>
          <a:noFill/>
          <a:ln w="57150">
            <a:solidFill>
              <a:srgbClr val="D1D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9" name="Группа 8"/>
          <p:cNvGrpSpPr/>
          <p:nvPr/>
        </p:nvGrpSpPr>
        <p:grpSpPr>
          <a:xfrm>
            <a:off x="107090" y="2615628"/>
            <a:ext cx="4103173" cy="2605055"/>
            <a:chOff x="337751" y="166246"/>
            <a:chExt cx="4481384" cy="4546895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337751" y="166246"/>
              <a:ext cx="4481384" cy="4546895"/>
            </a:xfrm>
            <a:prstGeom prst="rect">
              <a:avLst/>
            </a:prstGeom>
            <a:solidFill>
              <a:srgbClr val="591814"/>
            </a:solidFill>
            <a:ln>
              <a:solidFill>
                <a:srgbClr val="591814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84886" y="593124"/>
              <a:ext cx="3954163" cy="3624649"/>
            </a:xfrm>
            <a:prstGeom prst="rect">
              <a:avLst/>
            </a:prstGeom>
            <a:noFill/>
            <a:ln w="57150">
              <a:solidFill>
                <a:srgbClr val="D1D1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82510" y="3021372"/>
            <a:ext cx="33523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spcAft>
                <a:spcPts val="0"/>
              </a:spcAft>
            </a:pP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</a:t>
            </a: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казалось, как это мало, всего лишь письмо, но этого хватит, чтобы почувствовать любимых рядом, понять все ошибки войны, и узнать ценность человеческой жизни.</a:t>
            </a:r>
            <a:endParaRPr lang="ru-RU" sz="1400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2193" y="2266798"/>
            <a:ext cx="5331807" cy="47242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267928" y="4502521"/>
            <a:ext cx="4535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270510">
              <a:spcAft>
                <a:spcPts val="0"/>
              </a:spcAft>
            </a:pPr>
            <a:r>
              <a:rPr lang="ru-RU" b="1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«…с любовью Ваш супруг и папаня…»</a:t>
            </a:r>
            <a:endParaRPr lang="ru-RU" sz="14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249181" y="782657"/>
            <a:ext cx="71863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>
              <a:spcAft>
                <a:spcPts val="0"/>
              </a:spcAft>
            </a:pPr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 вот теперь эта весточка из родного детства у бабушки в руках. Всё, что может связать её с папой, так это только эти строчки, наполненные чистой и искренней любовью, и теплые слова, согревающие в течение всей жизни. </a:t>
            </a:r>
          </a:p>
        </p:txBody>
      </p:sp>
    </p:spTree>
    <p:extLst>
      <p:ext uri="{BB962C8B-B14F-4D97-AF65-F5344CB8AC3E}">
        <p14:creationId xmlns:p14="http://schemas.microsoft.com/office/powerpoint/2010/main" val="385501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222420" y="395415"/>
            <a:ext cx="5625956" cy="3698789"/>
            <a:chOff x="140530" y="0"/>
            <a:chExt cx="5625956" cy="3698789"/>
          </a:xfrm>
        </p:grpSpPr>
        <p:sp>
          <p:nvSpPr>
            <p:cNvPr id="3" name="Прямоугольник 2"/>
            <p:cNvSpPr/>
            <p:nvPr/>
          </p:nvSpPr>
          <p:spPr>
            <a:xfrm>
              <a:off x="140530" y="0"/>
              <a:ext cx="5625956" cy="3698789"/>
            </a:xfrm>
            <a:prstGeom prst="rect">
              <a:avLst/>
            </a:prstGeom>
            <a:solidFill>
              <a:srgbClr val="591814"/>
            </a:solidFill>
            <a:ln>
              <a:solidFill>
                <a:srgbClr val="591814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9187" y="183674"/>
              <a:ext cx="5208642" cy="3331440"/>
            </a:xfrm>
            <a:prstGeom prst="rect">
              <a:avLst/>
            </a:prstGeom>
            <a:effectLst>
              <a:softEdge rad="31750"/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02940" y="3232820"/>
            <a:ext cx="5214551" cy="3505637"/>
            <a:chOff x="708453" y="2603157"/>
            <a:chExt cx="5214551" cy="3505637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708453" y="2603157"/>
              <a:ext cx="5214551" cy="3505637"/>
            </a:xfrm>
            <a:prstGeom prst="rect">
              <a:avLst/>
            </a:prstGeom>
            <a:solidFill>
              <a:srgbClr val="591814"/>
            </a:solidFill>
            <a:ln>
              <a:solidFill>
                <a:srgbClr val="591814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2593" y="2697361"/>
              <a:ext cx="5066270" cy="3358853"/>
            </a:xfrm>
            <a:prstGeom prst="rect">
              <a:avLst/>
            </a:prstGeom>
            <a:effectLst>
              <a:softEdge rad="127000"/>
            </a:effec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6715" y="873463"/>
            <a:ext cx="3871296" cy="471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6729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131805" y="2980369"/>
            <a:ext cx="4753233" cy="3741707"/>
          </a:xfrm>
          <a:prstGeom prst="rect">
            <a:avLst/>
          </a:prstGeom>
          <a:solidFill>
            <a:srgbClr val="D1D1CF"/>
          </a:solidFill>
          <a:ln>
            <a:solidFill>
              <a:srgbClr val="D1D1C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4885038" y="3494652"/>
            <a:ext cx="3904734" cy="2953431"/>
          </a:xfrm>
          <a:prstGeom prst="rect">
            <a:avLst/>
          </a:prstGeom>
          <a:solidFill>
            <a:srgbClr val="591814"/>
          </a:solidFill>
          <a:ln>
            <a:solidFill>
              <a:srgbClr val="59181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901513" y="682957"/>
            <a:ext cx="40118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b="1" u="sng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Гулимов</a:t>
            </a:r>
            <a:r>
              <a:rPr lang="ru-RU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Филарет </a:t>
            </a:r>
            <a:r>
              <a:rPr lang="ru-RU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Илларионович 1905г.</a:t>
            </a:r>
          </a:p>
          <a:p>
            <a:pPr algn="ctr">
              <a:spcAft>
                <a:spcPts val="0"/>
              </a:spcAft>
            </a:pPr>
            <a:r>
              <a:rPr lang="ru-RU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Красноармеец</a:t>
            </a: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b="1" u="sng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Призван </a:t>
            </a: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1941 </a:t>
            </a:r>
            <a:r>
              <a:rPr lang="ru-RU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г. Куровским </a:t>
            </a: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РВК. </a:t>
            </a:r>
          </a:p>
          <a:p>
            <a:pPr algn="ctr">
              <a:spcAft>
                <a:spcPts val="0"/>
              </a:spcAft>
            </a:pP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ru-RU" b="1" u="sng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Умер </a:t>
            </a:r>
            <a:r>
              <a:rPr lang="ru-RU" b="1" u="sng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ран в октябре 1941 г 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1277" y="263610"/>
            <a:ext cx="4316626" cy="2702012"/>
          </a:xfrm>
          <a:prstGeom prst="rect">
            <a:avLst/>
          </a:prstGeom>
          <a:solidFill>
            <a:srgbClr val="591814"/>
          </a:solidFill>
          <a:ln>
            <a:solidFill>
              <a:srgbClr val="591814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584887" y="550207"/>
            <a:ext cx="378940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000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рассказ моей бабушки о ее детстве и о моем прадеде. </a:t>
            </a:r>
            <a:endParaRPr lang="ru-RU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80000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Сейчас 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письмо и этот, маленький, но очень важный рассказ является ценностью для моей семьи. </a:t>
            </a:r>
          </a:p>
          <a:p>
            <a:pPr indent="180000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Старшее поколение передает его молодому.  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1935" y="428369"/>
            <a:ext cx="3830595" cy="2323070"/>
          </a:xfrm>
          <a:prstGeom prst="rect">
            <a:avLst/>
          </a:prstGeom>
          <a:noFill/>
          <a:ln w="57150">
            <a:solidFill>
              <a:srgbClr val="D1D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5317523" y="3955704"/>
            <a:ext cx="30397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180000"/>
            <a:r>
              <a:rPr lang="ru-RU" dirty="0" smtClean="0">
                <a:solidFill>
                  <a:schemeClr val="bg1"/>
                </a:solidFill>
              </a:rPr>
              <a:t>Письмо находится в музее в деревне Степановка, где родился и рос мой прадед. </a:t>
            </a:r>
          </a:p>
          <a:p>
            <a:pPr indent="180000"/>
            <a:r>
              <a:rPr lang="ru-RU" dirty="0" smtClean="0">
                <a:solidFill>
                  <a:schemeClr val="bg1"/>
                </a:solidFill>
              </a:rPr>
              <a:t>Каждый год перед 9 мая мы посещаем музей и братскую могилу при этом музее.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165124" y="3723503"/>
            <a:ext cx="3344562" cy="2413686"/>
          </a:xfrm>
          <a:prstGeom prst="rect">
            <a:avLst/>
          </a:prstGeom>
          <a:noFill/>
          <a:ln w="57150">
            <a:solidFill>
              <a:srgbClr val="D1D1C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01" y="3130381"/>
            <a:ext cx="4572000" cy="3429000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99184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2143894" y="254104"/>
            <a:ext cx="5371071" cy="2205250"/>
            <a:chOff x="3921211" y="122420"/>
            <a:chExt cx="5033319" cy="1936823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921211" y="122420"/>
              <a:ext cx="5033319" cy="1936823"/>
            </a:xfrm>
            <a:prstGeom prst="rect">
              <a:avLst/>
            </a:prstGeom>
            <a:solidFill>
              <a:srgbClr val="591814"/>
            </a:solidFill>
            <a:ln>
              <a:solidFill>
                <a:srgbClr val="591814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4094205" y="288324"/>
              <a:ext cx="4637903" cy="1565190"/>
            </a:xfrm>
            <a:prstGeom prst="rect">
              <a:avLst/>
            </a:prstGeom>
            <a:noFill/>
            <a:ln w="57150">
              <a:solidFill>
                <a:srgbClr val="D1D1C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473674" y="4168093"/>
            <a:ext cx="83655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607275" y="492144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000"/>
            <a:r>
              <a:rPr lang="ru-RU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Война в одинаковой мере облагает данью и мужчин и женщин, но только с одних взимает кровь, с других — слезы. </a:t>
            </a:r>
          </a:p>
          <a:p>
            <a:pPr indent="180000" algn="r"/>
            <a:r>
              <a:rPr lang="ru-RU" sz="20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Теккерей Уильям Мейкпис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2088290" y="2776152"/>
            <a:ext cx="5482283" cy="3954162"/>
            <a:chOff x="473673" y="2148835"/>
            <a:chExt cx="5852985" cy="4507338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473673" y="2148835"/>
              <a:ext cx="5852985" cy="4507338"/>
            </a:xfrm>
            <a:prstGeom prst="rect">
              <a:avLst/>
            </a:prstGeom>
            <a:solidFill>
              <a:srgbClr val="591814"/>
            </a:solidFill>
            <a:ln>
              <a:solidFill>
                <a:srgbClr val="591814"/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414" y="2353688"/>
              <a:ext cx="5471501" cy="4090473"/>
            </a:xfrm>
            <a:prstGeom prst="rect">
              <a:avLst/>
            </a:prstGeom>
            <a:effectLst>
              <a:softEdge rad="31750"/>
            </a:effectLst>
          </p:spPr>
        </p:pic>
      </p:grpSp>
    </p:spTree>
    <p:extLst>
      <p:ext uri="{BB962C8B-B14F-4D97-AF65-F5344CB8AC3E}">
        <p14:creationId xmlns:p14="http://schemas.microsoft.com/office/powerpoint/2010/main" val="401208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671</Words>
  <Application>Microsoft Office PowerPoint</Application>
  <PresentationFormat>Экран (4:3)</PresentationFormat>
  <Paragraphs>42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Тема Office</vt:lpstr>
      <vt:lpstr>Моя семейная реликвия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 presentation</dc:title>
  <dc:creator>Павел</dc:creator>
  <cp:lastModifiedBy>Анастасия Бубнова</cp:lastModifiedBy>
  <cp:revision>91</cp:revision>
  <dcterms:created xsi:type="dcterms:W3CDTF">2014-11-21T11:00:06Z</dcterms:created>
  <dcterms:modified xsi:type="dcterms:W3CDTF">2020-01-30T13:58:34Z</dcterms:modified>
</cp:coreProperties>
</file>