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0" r:id="rId4"/>
    <p:sldId id="258" r:id="rId5"/>
    <p:sldId id="259"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676" autoAdjust="0"/>
  </p:normalViewPr>
  <p:slideViewPr>
    <p:cSldViewPr>
      <p:cViewPr varScale="1">
        <p:scale>
          <a:sx n="52" d="100"/>
          <a:sy n="52" d="100"/>
        </p:scale>
        <p:origin x="-99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ru-RU" smtClean="0"/>
              <a:t>Образец заголовка</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a:p>
        </p:txBody>
      </p:sp>
      <p:sp>
        <p:nvSpPr>
          <p:cNvPr id="4" name="Date Placeholder 3"/>
          <p:cNvSpPr>
            <a:spLocks noGrp="1"/>
          </p:cNvSpPr>
          <p:nvPr>
            <p:ph type="dt" sz="half" idx="10"/>
          </p:nvPr>
        </p:nvSpPr>
        <p:spPr/>
        <p:txBody>
          <a:bodyPr/>
          <a:lstStyle/>
          <a:p>
            <a:fld id="{4CD1BCFA-9863-4A52-B333-75BF0EA1C08C}" type="datetimeFigureOut">
              <a:rPr lang="ru-RU" smtClean="0"/>
              <a:t>28.01.2021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FE62D1-5C24-4AC3-8C65-65800E7B3637}"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CD1BCFA-9863-4A52-B333-75BF0EA1C08C}" type="datetimeFigureOut">
              <a:rPr lang="ru-RU" smtClean="0"/>
              <a:t>28.01.2021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FE62D1-5C24-4AC3-8C65-65800E7B3637}"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CD1BCFA-9863-4A52-B333-75BF0EA1C08C}" type="datetimeFigureOut">
              <a:rPr lang="ru-RU" smtClean="0"/>
              <a:t>28.01.2021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FE62D1-5C24-4AC3-8C65-65800E7B3637}"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CD1BCFA-9863-4A52-B333-75BF0EA1C08C}" type="datetimeFigureOut">
              <a:rPr lang="ru-RU" smtClean="0"/>
              <a:t>28.01.2021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FE62D1-5C24-4AC3-8C65-65800E7B3637}"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ru-RU" smtClean="0"/>
              <a:t>Образец заголовка</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CD1BCFA-9863-4A52-B333-75BF0EA1C08C}" type="datetimeFigureOut">
              <a:rPr lang="ru-RU" smtClean="0"/>
              <a:t>28.01.2021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FE62D1-5C24-4AC3-8C65-65800E7B3637}"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CD1BCFA-9863-4A52-B333-75BF0EA1C08C}" type="datetimeFigureOut">
              <a:rPr lang="ru-RU" smtClean="0"/>
              <a:t>28.01.2021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6FE62D1-5C24-4AC3-8C65-65800E7B3637}"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4CD1BCFA-9863-4A52-B333-75BF0EA1C08C}" type="datetimeFigureOut">
              <a:rPr lang="ru-RU" smtClean="0"/>
              <a:t>28.01.2021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6FE62D1-5C24-4AC3-8C65-65800E7B3637}"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4CD1BCFA-9863-4A52-B333-75BF0EA1C08C}" type="datetimeFigureOut">
              <a:rPr lang="ru-RU" smtClean="0"/>
              <a:t>28.01.2021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6FE62D1-5C24-4AC3-8C65-65800E7B363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D1BCFA-9863-4A52-B333-75BF0EA1C08C}" type="datetimeFigureOut">
              <a:rPr lang="ru-RU" smtClean="0"/>
              <a:t>28.01.2021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6FE62D1-5C24-4AC3-8C65-65800E7B363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ru-RU" smtClean="0"/>
              <a:t>Образец заголовка</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CD1BCFA-9863-4A52-B333-75BF0EA1C08C}" type="datetimeFigureOut">
              <a:rPr lang="ru-RU" smtClean="0"/>
              <a:t>28.01.2021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6FE62D1-5C24-4AC3-8C65-65800E7B3637}"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ru-RU" smtClean="0"/>
              <a:t>Образец заголовка</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CD1BCFA-9863-4A52-B333-75BF0EA1C08C}" type="datetimeFigureOut">
              <a:rPr lang="ru-RU" smtClean="0"/>
              <a:t>28.01.2021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6FE62D1-5C24-4AC3-8C65-65800E7B3637}" type="slidenum">
              <a:rPr lang="ru-RU" smtClean="0"/>
              <a:t>‹#›</a:t>
            </a:fld>
            <a:endParaRPr lang="ru-RU"/>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ru-RU" smtClean="0"/>
              <a:t>Вставка рисунка</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4CD1BCFA-9863-4A52-B333-75BF0EA1C08C}" type="datetimeFigureOut">
              <a:rPr lang="ru-RU" smtClean="0"/>
              <a:t>28.01.2021</a:t>
            </a:fld>
            <a:endParaRPr lang="ru-RU"/>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ru-RU"/>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06FE62D1-5C24-4AC3-8C65-65800E7B3637}"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a:t>
            </a:r>
            <a:r>
              <a:rPr lang="ru-RU" dirty="0" smtClean="0">
                <a:latin typeface="Arial Black" panose="020B0A04020102020204" pitchFamily="34" charset="0"/>
              </a:rPr>
              <a:t>Комплекс упражнений</a:t>
            </a:r>
            <a:endParaRPr lang="ru-RU" dirty="0">
              <a:latin typeface="Arial Black" panose="020B0A04020102020204" pitchFamily="34" charset="0"/>
            </a:endParaRPr>
          </a:p>
        </p:txBody>
      </p:sp>
      <p:pic>
        <p:nvPicPr>
          <p:cNvPr id="5122" name="Picture 2" descr="C:\Users\Людмила\Desktop\гимнастика1.jpe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1705975" y="1806575"/>
            <a:ext cx="5732050" cy="4052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4839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Arial Black" panose="020B0A04020102020204" pitchFamily="34" charset="0"/>
              </a:rPr>
              <a:t>                 для головы</a:t>
            </a:r>
            <a:endParaRPr lang="ru-RU" dirty="0">
              <a:latin typeface="Arial Black" panose="020B0A04020102020204" pitchFamily="34" charset="0"/>
            </a:endParaRPr>
          </a:p>
        </p:txBody>
      </p:sp>
      <p:sp>
        <p:nvSpPr>
          <p:cNvPr id="3" name="Объект 2"/>
          <p:cNvSpPr>
            <a:spLocks noGrp="1"/>
          </p:cNvSpPr>
          <p:nvPr>
            <p:ph sz="half" idx="1"/>
          </p:nvPr>
        </p:nvSpPr>
        <p:spPr/>
        <p:txBody>
          <a:bodyPr>
            <a:normAutofit fontScale="85000" lnSpcReduction="10000"/>
          </a:bodyPr>
          <a:lstStyle/>
          <a:p>
            <a:r>
              <a:rPr lang="ru-RU" dirty="0"/>
              <a:t>- </a:t>
            </a:r>
            <a:r>
              <a:rPr lang="ru-RU" dirty="0" err="1"/>
              <a:t>и.п</a:t>
            </a:r>
            <a:r>
              <a:rPr lang="ru-RU" dirty="0"/>
              <a:t>. ноги на ширине плеч, руки на пояс. Наклоны головой. На счёт 1 наклон головы вперёд, на счёт 2 назад, на счёт три 3 в левую сторону, на счёт 4 в правую сторону.</a:t>
            </a:r>
          </a:p>
          <a:p>
            <a:r>
              <a:rPr lang="ru-RU" dirty="0"/>
              <a:t>- </a:t>
            </a:r>
            <a:r>
              <a:rPr lang="ru-RU" dirty="0" err="1"/>
              <a:t>и.п</a:t>
            </a:r>
            <a:r>
              <a:rPr lang="ru-RU" dirty="0"/>
              <a:t>. тоже. Повороты головой. На счёт 1,2 поворот головы в левую сторону, на счёт 3,4 в правую сторону.</a:t>
            </a:r>
          </a:p>
          <a:p>
            <a:r>
              <a:rPr lang="ru-RU" dirty="0"/>
              <a:t>- </a:t>
            </a:r>
            <a:r>
              <a:rPr lang="ru-RU" dirty="0" err="1"/>
              <a:t>и.п</a:t>
            </a:r>
            <a:r>
              <a:rPr lang="ru-RU" dirty="0"/>
              <a:t>. тоже. Круговые движения головой. На счёт 1,2,3,4 круговые движения в левую сторону. На счёт 1,2,3,4 в правую сторону.</a:t>
            </a:r>
          </a:p>
          <a:p>
            <a:endParaRPr lang="ru-RU" dirty="0"/>
          </a:p>
        </p:txBody>
      </p:sp>
      <p:pic>
        <p:nvPicPr>
          <p:cNvPr id="1026" name="Picture 2" descr="C:\Users\Людмила\Desktop\z2_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8200" y="2420888"/>
            <a:ext cx="4038600" cy="2232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5774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just"/>
            <a:r>
              <a:rPr lang="ru-RU" dirty="0" smtClean="0">
                <a:latin typeface="Arial Black" panose="020B0A04020102020204" pitchFamily="34" charset="0"/>
              </a:rPr>
              <a:t>                 для рук</a:t>
            </a:r>
            <a:endParaRPr lang="ru-RU" dirty="0">
              <a:latin typeface="Arial Black" panose="020B0A04020102020204" pitchFamily="34" charset="0"/>
            </a:endParaRPr>
          </a:p>
        </p:txBody>
      </p:sp>
      <p:sp>
        <p:nvSpPr>
          <p:cNvPr id="5" name="Объект 4"/>
          <p:cNvSpPr>
            <a:spLocks noGrp="1"/>
          </p:cNvSpPr>
          <p:nvPr>
            <p:ph sz="half" idx="1"/>
          </p:nvPr>
        </p:nvSpPr>
        <p:spPr/>
        <p:txBody>
          <a:bodyPr>
            <a:normAutofit fontScale="70000" lnSpcReduction="20000"/>
          </a:bodyPr>
          <a:lstStyle/>
          <a:p>
            <a:r>
              <a:rPr lang="ru-RU" dirty="0" smtClean="0"/>
              <a:t>- </a:t>
            </a:r>
            <a:r>
              <a:rPr lang="ru-RU" dirty="0" err="1" smtClean="0"/>
              <a:t>и.п</a:t>
            </a:r>
            <a:r>
              <a:rPr lang="ru-RU" dirty="0" smtClean="0"/>
              <a:t>. ноги на вместе, правую руку вверх над головой, левую руку вниз в дол туловища. Рывки руками. На счёт 1,2 рывки руками, на счёт 3,4 смена положения рук.</a:t>
            </a:r>
          </a:p>
          <a:p>
            <a:r>
              <a:rPr lang="ru-RU" dirty="0" smtClean="0"/>
              <a:t>- </a:t>
            </a:r>
            <a:r>
              <a:rPr lang="ru-RU" dirty="0" err="1" smtClean="0"/>
              <a:t>и.п</a:t>
            </a:r>
            <a:r>
              <a:rPr lang="ru-RU" dirty="0" smtClean="0"/>
              <a:t>. ноги на ширине плеч, руки перед грудью. Рывки руками. На счёт 1,2 рывки руками перед собой, на счёт 3,4 рывки руками с отведением рук в левую сторону. На счёт 1,2 рывки руками перед собой, на счёт 3,4 рывки руками с отведением рук в правую сторону.</a:t>
            </a:r>
          </a:p>
          <a:p>
            <a:r>
              <a:rPr lang="ru-RU" dirty="0" smtClean="0"/>
              <a:t>- </a:t>
            </a:r>
            <a:r>
              <a:rPr lang="ru-RU" dirty="0" err="1" smtClean="0"/>
              <a:t>и.п</a:t>
            </a:r>
            <a:r>
              <a:rPr lang="ru-RU" dirty="0" smtClean="0"/>
              <a:t>. ноги на ширине плеч, руки к плечам. Круговые движения плечами. На счёт 1,2,3,4 круговые движения вперёд. На счёт 1,2.3,4 круговые движения назад.</a:t>
            </a:r>
          </a:p>
          <a:p>
            <a:endParaRPr lang="ru-RU" dirty="0"/>
          </a:p>
        </p:txBody>
      </p:sp>
      <p:pic>
        <p:nvPicPr>
          <p:cNvPr id="2052" name="Picture 4" descr="C:\Users\Людмила\Desktop\для рук2.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4662488" y="2986107"/>
            <a:ext cx="3470275" cy="16985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4280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just"/>
            <a:r>
              <a:rPr lang="ru-RU" dirty="0" smtClean="0"/>
              <a:t>              </a:t>
            </a:r>
            <a:r>
              <a:rPr lang="ru-RU" dirty="0" smtClean="0">
                <a:latin typeface="Arial Black" panose="020B0A04020102020204" pitchFamily="34" charset="0"/>
              </a:rPr>
              <a:t>для туловища</a:t>
            </a:r>
            <a:endParaRPr lang="ru-RU" dirty="0">
              <a:latin typeface="Arial Black" panose="020B0A04020102020204" pitchFamily="34" charset="0"/>
            </a:endParaRPr>
          </a:p>
        </p:txBody>
      </p:sp>
      <p:sp>
        <p:nvSpPr>
          <p:cNvPr id="3" name="Объект 2"/>
          <p:cNvSpPr>
            <a:spLocks noGrp="1"/>
          </p:cNvSpPr>
          <p:nvPr>
            <p:ph sz="half" idx="1"/>
          </p:nvPr>
        </p:nvSpPr>
        <p:spPr/>
        <p:txBody>
          <a:bodyPr>
            <a:normAutofit fontScale="85000" lnSpcReduction="10000"/>
          </a:bodyPr>
          <a:lstStyle/>
          <a:p>
            <a:r>
              <a:rPr lang="ru-RU" dirty="0" smtClean="0"/>
              <a:t>- </a:t>
            </a:r>
            <a:r>
              <a:rPr lang="ru-RU" dirty="0" err="1" smtClean="0"/>
              <a:t>и.п</a:t>
            </a:r>
            <a:r>
              <a:rPr lang="ru-RU" dirty="0" smtClean="0"/>
              <a:t>. ноги на ширине плеч, руки на пояс. Наклоны туловищем. На счёт 1 наклон туловища вперёд, на 2 назад, на 3 в левую сторону, на 4 в правую сторону.</a:t>
            </a:r>
          </a:p>
          <a:p>
            <a:r>
              <a:rPr lang="ru-RU" dirty="0" smtClean="0"/>
              <a:t>- </a:t>
            </a:r>
            <a:r>
              <a:rPr lang="ru-RU" dirty="0" err="1" smtClean="0"/>
              <a:t>и.п</a:t>
            </a:r>
            <a:r>
              <a:rPr lang="ru-RU" dirty="0" smtClean="0"/>
              <a:t>. тоже. Повороты туловищем. На счёт 1,2 повороты туловища в левую сторону, на счёт 3,4 в правую сторону.</a:t>
            </a:r>
          </a:p>
          <a:p>
            <a:r>
              <a:rPr lang="ru-RU" dirty="0" smtClean="0"/>
              <a:t>- </a:t>
            </a:r>
            <a:r>
              <a:rPr lang="ru-RU" dirty="0" err="1" smtClean="0"/>
              <a:t>и.п</a:t>
            </a:r>
            <a:r>
              <a:rPr lang="ru-RU" dirty="0" smtClean="0"/>
              <a:t>. тоже. Круговые движения туловищем. На счёт 1,2,3,4 круговые движения туловищем в левую сторону, на счёт 1,2,3,4 в правую сторону.</a:t>
            </a:r>
          </a:p>
          <a:p>
            <a:endParaRPr lang="ru-RU" dirty="0"/>
          </a:p>
        </p:txBody>
      </p:sp>
      <p:pic>
        <p:nvPicPr>
          <p:cNvPr id="4098" name="Picture 2" descr="C:\Users\Людмила\Desktop\туловище.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4662488" y="3261137"/>
            <a:ext cx="3470275" cy="1148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617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just"/>
            <a:r>
              <a:rPr lang="ru-RU" dirty="0" smtClean="0"/>
              <a:t>                   </a:t>
            </a:r>
            <a:r>
              <a:rPr lang="ru-RU" dirty="0" smtClean="0">
                <a:latin typeface="Arial Black" panose="020B0A04020102020204" pitchFamily="34" charset="0"/>
              </a:rPr>
              <a:t>для ног</a:t>
            </a:r>
            <a:endParaRPr lang="ru-RU" dirty="0">
              <a:latin typeface="Arial Black" panose="020B0A04020102020204" pitchFamily="34" charset="0"/>
            </a:endParaRPr>
          </a:p>
        </p:txBody>
      </p:sp>
      <p:sp>
        <p:nvSpPr>
          <p:cNvPr id="3" name="Объект 2"/>
          <p:cNvSpPr>
            <a:spLocks noGrp="1"/>
          </p:cNvSpPr>
          <p:nvPr>
            <p:ph sz="half" idx="1"/>
          </p:nvPr>
        </p:nvSpPr>
        <p:spPr/>
        <p:txBody>
          <a:bodyPr>
            <a:normAutofit fontScale="85000" lnSpcReduction="10000"/>
          </a:bodyPr>
          <a:lstStyle/>
          <a:p>
            <a:r>
              <a:rPr lang="ru-RU" dirty="0" smtClean="0"/>
              <a:t>- </a:t>
            </a:r>
            <a:r>
              <a:rPr lang="ru-RU" dirty="0" err="1" smtClean="0"/>
              <a:t>и.п</a:t>
            </a:r>
            <a:r>
              <a:rPr lang="ru-RU" dirty="0" smtClean="0"/>
              <a:t>. Ноги вместе. Руки на пояс. Прыжки на месте.</a:t>
            </a:r>
          </a:p>
          <a:p>
            <a:r>
              <a:rPr lang="ru-RU" dirty="0" smtClean="0"/>
              <a:t>- </a:t>
            </a:r>
            <a:r>
              <a:rPr lang="ru-RU" dirty="0" err="1" smtClean="0"/>
              <a:t>и.п</a:t>
            </a:r>
            <a:r>
              <a:rPr lang="ru-RU" dirty="0" smtClean="0"/>
              <a:t>. Ноги на ширине плеч, руки вытянули перед собой. Махи ногами. На счёт 1,2 махом левой ноги носком касаемся кисти правой руки, на счёт 3,4 махом правой ноги носком касаемся кисти левой руки.</a:t>
            </a:r>
          </a:p>
          <a:p>
            <a:r>
              <a:rPr lang="ru-RU" dirty="0" smtClean="0"/>
              <a:t>- </a:t>
            </a:r>
            <a:r>
              <a:rPr lang="ru-RU" dirty="0" err="1" smtClean="0"/>
              <a:t>и.п</a:t>
            </a:r>
            <a:r>
              <a:rPr lang="ru-RU" dirty="0" smtClean="0"/>
              <a:t>. (для девочек) руки на пояс, ноги на ширине плеч. (для мальчиков) руки за голову ноги на ширине плеч. Приседания.</a:t>
            </a:r>
          </a:p>
          <a:p>
            <a:endParaRPr lang="ru-RU" dirty="0"/>
          </a:p>
        </p:txBody>
      </p:sp>
      <p:pic>
        <p:nvPicPr>
          <p:cNvPr id="3074" name="Picture 2" descr="C:\Users\Людмила\Desktop\ноги 2.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tretch>
            <a:fillRect/>
          </a:stretch>
        </p:blipFill>
        <p:spPr bwMode="auto">
          <a:xfrm>
            <a:off x="4662488" y="2859011"/>
            <a:ext cx="3470275" cy="19527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2145155"/>
      </p:ext>
    </p:extLst>
  </p:cSld>
  <p:clrMapOvr>
    <a:masterClrMapping/>
  </p:clrMapOvr>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TM02455596[[fn=Весна]]</Template>
  <TotalTime>54</TotalTime>
  <Words>399</Words>
  <Application>Microsoft Office PowerPoint</Application>
  <PresentationFormat>Экран (4:3)</PresentationFormat>
  <Paragraphs>17</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Spring</vt:lpstr>
      <vt:lpstr>       Комплекс упражнений</vt:lpstr>
      <vt:lpstr>                 для головы</vt:lpstr>
      <vt:lpstr>                 для рук</vt:lpstr>
      <vt:lpstr>              для туловища</vt:lpstr>
      <vt:lpstr>                   для ног</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Комплекс упражнений</dc:title>
  <dc:creator>HP</dc:creator>
  <cp:lastModifiedBy>HP</cp:lastModifiedBy>
  <cp:revision>6</cp:revision>
  <dcterms:created xsi:type="dcterms:W3CDTF">2021-01-28T11:51:48Z</dcterms:created>
  <dcterms:modified xsi:type="dcterms:W3CDTF">2021-01-28T12:46:36Z</dcterms:modified>
</cp:coreProperties>
</file>