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82" r:id="rId8"/>
    <p:sldId id="281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70" r:id="rId18"/>
    <p:sldId id="273" r:id="rId19"/>
    <p:sldId id="275" r:id="rId20"/>
    <p:sldId id="276" r:id="rId21"/>
    <p:sldId id="277" r:id="rId22"/>
    <p:sldId id="274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EE7DBAA-A067-4B7E-8179-F0EF1169544D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6C07C29-8202-43DD-B934-276B5CE0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Педсовет на тему: </a:t>
            </a:r>
            <a:br>
              <a:rPr lang="ru-RU" sz="2800" b="1" dirty="0" smtClean="0"/>
            </a:br>
            <a:r>
              <a:rPr lang="ru-RU" sz="2800" b="1" dirty="0" smtClean="0"/>
              <a:t>Реализация </a:t>
            </a:r>
            <a:r>
              <a:rPr lang="ru-RU" sz="2800" b="1" dirty="0"/>
              <a:t>дополнительных общеобразовательных программ с использованием дистанционных образовательных технологий в объединении «Волшебство в твоих руках</a:t>
            </a:r>
            <a:r>
              <a:rPr lang="ru-RU" sz="2800" b="1" dirty="0" smtClean="0"/>
              <a:t>»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3929066"/>
            <a:ext cx="3629028" cy="1709734"/>
          </a:xfrm>
        </p:spPr>
        <p:txBody>
          <a:bodyPr>
            <a:normAutofit/>
          </a:bodyPr>
          <a:lstStyle/>
          <a:p>
            <a:endParaRPr lang="ru-RU" b="1" dirty="0" smtClean="0"/>
          </a:p>
          <a:p>
            <a:r>
              <a:rPr lang="ru-RU" b="1" dirty="0" smtClean="0"/>
              <a:t>Хасанова </a:t>
            </a:r>
            <a:r>
              <a:rPr lang="ru-RU" b="1" dirty="0"/>
              <a:t>Эльвира </a:t>
            </a:r>
            <a:r>
              <a:rPr lang="ru-RU" b="1" dirty="0" smtClean="0"/>
              <a:t>Альбертовна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C:\Users\acer\Desktop\1а,1б гр\10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214810" cy="6572272"/>
          </a:xfrm>
          <a:prstGeom prst="rect">
            <a:avLst/>
          </a:prstGeom>
          <a:noFill/>
        </p:spPr>
      </p:pic>
      <p:pic>
        <p:nvPicPr>
          <p:cNvPr id="5" name="Picture 6" descr="C:\Users\acer\Desktop\1а,1б гр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42852"/>
            <a:ext cx="4929190" cy="67151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acer\Desktop\1а,1б гр\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429124" cy="6429420"/>
          </a:xfrm>
          <a:prstGeom prst="rect">
            <a:avLst/>
          </a:prstGeom>
          <a:noFill/>
        </p:spPr>
      </p:pic>
      <p:pic>
        <p:nvPicPr>
          <p:cNvPr id="5" name="Picture 4" descr="C:\Users\acer\Desktop\1а,1б гр\2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572000" cy="63579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C:\Users\acer\Desktop\1а,1б гр\33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9124" cy="6643710"/>
          </a:xfrm>
          <a:prstGeom prst="rect">
            <a:avLst/>
          </a:prstGeom>
          <a:noFill/>
        </p:spPr>
      </p:pic>
      <p:pic>
        <p:nvPicPr>
          <p:cNvPr id="5125" name="Picture 5" descr="C:\Users\acer\Desktop\1а,1б гр\33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42852"/>
            <a:ext cx="4714876" cy="67151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cer\Desktop\1а,1б гр\35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572032" cy="6357982"/>
          </a:xfrm>
          <a:prstGeom prst="rect">
            <a:avLst/>
          </a:prstGeom>
          <a:noFill/>
        </p:spPr>
      </p:pic>
      <p:pic>
        <p:nvPicPr>
          <p:cNvPr id="6147" name="Picture 3" descr="C:\Users\acer\Desktop\1а,1б гр\29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4143404" cy="635798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cer\Desktop\1а,1б гр\25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143404" cy="6572272"/>
          </a:xfrm>
          <a:prstGeom prst="rect">
            <a:avLst/>
          </a:prstGeom>
          <a:noFill/>
        </p:spPr>
      </p:pic>
      <p:pic>
        <p:nvPicPr>
          <p:cNvPr id="7171" name="Picture 3" descr="C:\Users\acer\Desktop\1а,1б гр\25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572032" cy="664371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cer\Desktop\6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214842" cy="6286544"/>
          </a:xfrm>
          <a:prstGeom prst="rect">
            <a:avLst/>
          </a:prstGeom>
          <a:noFill/>
        </p:spPr>
      </p:pic>
      <p:pic>
        <p:nvPicPr>
          <p:cNvPr id="5" name="Picture 2" descr="C:\Users\acer\Desktop\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52"/>
            <a:ext cx="4214842" cy="635004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cer\Desktop\7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071966" cy="6350045"/>
          </a:xfrm>
          <a:prstGeom prst="rect">
            <a:avLst/>
          </a:prstGeom>
          <a:noFill/>
        </p:spPr>
      </p:pic>
      <p:pic>
        <p:nvPicPr>
          <p:cNvPr id="9219" name="Picture 3" descr="C:\Users\acer\Desktop\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14290"/>
            <a:ext cx="4536281" cy="645316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В</a:t>
            </a:r>
            <a:r>
              <a:rPr lang="ru-RU" sz="3100" b="1" dirty="0"/>
              <a:t> процессе организации дистанционного обучения  использовались разные формы работы с </a:t>
            </a:r>
            <a:r>
              <a:rPr lang="ru-RU" sz="3100" b="1" dirty="0" smtClean="0"/>
              <a:t>обучающимися.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Использование собственных видеоматериалов, видеозаписи с использованием платформы </a:t>
            </a:r>
            <a:r>
              <a:rPr lang="ru-RU" dirty="0" err="1"/>
              <a:t>Youtube</a:t>
            </a:r>
            <a:r>
              <a:rPr lang="ru-RU" dirty="0"/>
              <a:t>. </a:t>
            </a:r>
          </a:p>
          <a:p>
            <a:pPr lvl="0"/>
            <a:r>
              <a:rPr lang="ru-RU" dirty="0" smtClean="0"/>
              <a:t>Описание </a:t>
            </a:r>
            <a:r>
              <a:rPr lang="ru-RU" dirty="0"/>
              <a:t>четкой последовательности необходимых действий для выполнения заданий, добавление фото примеров работ в используемых техниках позволили доступно донести информацию </a:t>
            </a:r>
            <a:r>
              <a:rPr lang="ru-RU" dirty="0" smtClean="0"/>
              <a:t>в </a:t>
            </a:r>
            <a:r>
              <a:rPr lang="en-US" dirty="0" err="1" smtClean="0"/>
              <a:t>WhatsApp</a:t>
            </a:r>
            <a:r>
              <a:rPr lang="en-US" dirty="0" smtClean="0"/>
              <a:t> </a:t>
            </a:r>
            <a:r>
              <a:rPr lang="ru-RU" dirty="0" smtClean="0"/>
              <a:t>и</a:t>
            </a:r>
            <a:r>
              <a:rPr lang="ru-RU" dirty="0"/>
              <a:t> получить хорошие результаты работы.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Видео занятия.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89"/>
            <a:ext cx="2571768" cy="499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8528" y="0"/>
            <a:ext cx="337547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1428736"/>
            <a:ext cx="3143272" cy="516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432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290" y="642918"/>
            <a:ext cx="3214710" cy="57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42918"/>
            <a:ext cx="291887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9513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714356"/>
            <a:ext cx="3357586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00438"/>
            <a:ext cx="4929726" cy="312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28588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Положительные результаты возможны при дистанционном обучении в определенных условиях: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dirty="0" smtClean="0"/>
              <a:t>Если обучающийся уже получил определенный опыт и навыки в данном виде творчества на очных занятиях, т.е. у него уже есть хотя бы начальная база;</a:t>
            </a:r>
          </a:p>
          <a:p>
            <a:pPr lvl="0" fontAlgn="base"/>
            <a:r>
              <a:rPr lang="ru-RU" dirty="0" smtClean="0"/>
              <a:t>Если у обучающегося есть желание, потребность заниматься творчеством;</a:t>
            </a:r>
          </a:p>
          <a:p>
            <a:pPr lvl="0" fontAlgn="base"/>
            <a:r>
              <a:rPr lang="ru-RU" dirty="0" smtClean="0"/>
              <a:t>Если у обучающегося есть поддержка и участие со стороны родителей, близких.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1543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8095" y="428604"/>
            <a:ext cx="8548747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871543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4399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2432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214554"/>
            <a:ext cx="5238756" cy="392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cer\Desktop\1а,1б гр\1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19034"/>
            <a:ext cx="4357686" cy="6738966"/>
          </a:xfrm>
          <a:prstGeom prst="rect">
            <a:avLst/>
          </a:prstGeom>
          <a:noFill/>
        </p:spPr>
      </p:pic>
      <p:pic>
        <p:nvPicPr>
          <p:cNvPr id="4099" name="Picture 3" descr="C:\Users\acer\Desktop\1а,1б гр\1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124</TotalTime>
  <Words>57</Words>
  <Application>Microsoft Office PowerPoint</Application>
  <PresentationFormat>Экран (4:3)</PresentationFormat>
  <Paragraphs>12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Городская</vt:lpstr>
      <vt:lpstr>Педсовет на тему:  Реализация дополнительных общеобразовательных программ с использованием дистанционных образовательных технологий в объединении «Волшебство в твоих руках»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В процессе организации дистанционного обучения  использовались разные формы работы с обучающимися. </vt:lpstr>
      <vt:lpstr> Видео занятия. </vt:lpstr>
      <vt:lpstr>Слайд 19</vt:lpstr>
      <vt:lpstr>Слайд 20</vt:lpstr>
      <vt:lpstr>Слайд 21</vt:lpstr>
      <vt:lpstr>Положительные результаты возможны при дистанционном обучении в определенных условиях: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 на тему: Реализация дополнительных общеобразовательных программ с использованием дистанционных образовательных технологий в объединении «Волшебство в твоих руках».</dc:title>
  <dc:creator>acer</dc:creator>
  <cp:lastModifiedBy>acer</cp:lastModifiedBy>
  <cp:revision>14</cp:revision>
  <dcterms:created xsi:type="dcterms:W3CDTF">2021-01-23T15:44:01Z</dcterms:created>
  <dcterms:modified xsi:type="dcterms:W3CDTF">2021-01-27T17:11:17Z</dcterms:modified>
</cp:coreProperties>
</file>