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58" r:id="rId5"/>
    <p:sldId id="271" r:id="rId6"/>
    <p:sldId id="264" r:id="rId7"/>
    <p:sldId id="270" r:id="rId8"/>
    <p:sldId id="265" r:id="rId9"/>
    <p:sldId id="266" r:id="rId10"/>
    <p:sldId id="268" r:id="rId11"/>
    <p:sldId id="269" r:id="rId12"/>
    <p:sldId id="267" r:id="rId13"/>
    <p:sldId id="263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1A1"/>
    <a:srgbClr val="ADA9A9"/>
    <a:srgbClr val="B0ACAC"/>
    <a:srgbClr val="989494"/>
    <a:srgbClr val="68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690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D0721-5464-4A01-9D17-343975BA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8D56FE-B4BF-4739-96F4-EECA104CB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FAC4D-A3FE-4354-8BD9-B062D8E4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2D375-4B24-414C-A874-F97B4696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E2BD2-08CC-487E-9D26-6C3A8D06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42BC8-C3B5-452C-BA15-143C1723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F42066-56FE-4A09-9534-358D897FB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86DAD-AF64-42D5-954C-70146E01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BF1B1-16A8-4D15-9FB5-A33D77A8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E899F-DF9D-44E9-9F5F-BA86D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1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2D63FB-3DE4-4CFF-BA43-028A2FCF3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71E6B7-A651-4A1D-91D7-217B07C71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C6210-E75D-49FE-A808-A5BAC763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566B6-DB8C-4368-B852-21DA29B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B5142-D4DA-4E1C-8E0F-89212306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838B8-AFFD-4F8C-8512-1DBE98AE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67053-C4D7-4BAA-A487-91B0539C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00C5B5-69B1-4EA6-9B2E-E70C6691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5E456-C8B0-43E5-B8B6-8E9B2533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E1CCF1-FCAA-46AB-AB15-65E4E4A9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BB3C-71FD-47C9-8F80-C8BC7BB4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1288E-D697-4678-85E5-1CE38EA5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0845B-93ED-4B74-89A8-927BF29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6EC0B-31A5-4AF3-91EF-13298B4D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6DDE2-B800-4B22-A845-3B0FAFEF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31457-C870-4A9B-B7EC-1A430DB3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92969-919E-414C-8A23-5737B3870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AC8A65-D4AE-40ED-8065-663AA5F9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401C2-6EFA-4972-B172-6650F570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A57867-675C-4DC7-BEB5-951A5DCB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11F533-D34A-4328-8AFC-63A97A2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2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0CD0-40B0-4D27-BF2C-2EC9CFCB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9B15FA-E715-404B-917E-C06BF4A6D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B64825-E2FF-486B-983E-D9ADCB445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E0670A-5C81-46FC-867F-02B71BFC1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46700C-6662-4B25-BBF9-FFAED4ADE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97A843-88BF-4F40-9263-65B77F42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48593E-9BCC-4ECA-9FE2-2F26E097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FC7982-5588-4259-AFC0-1C97D71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9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8C591-5419-4278-AF7F-5704ED5A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E78744-227E-4813-A946-57D525F9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0AE0C7-D59A-409D-9064-C3B767F5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75C809-A15E-4994-9741-1C85FBDF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3D2FA4-6007-43FE-81F4-BF3E852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6D50BA-12AA-4A6B-A1DC-52DA773D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B4D506-E45C-42A9-B2C5-BF89B4DF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A963C-65E7-49A5-A6F8-F0642E7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524BA-A9AB-4D1D-B4A3-9CD77935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2787E7-E9A0-4B90-89DD-E5583211D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B9D778-D23A-48D4-A0B0-777CB27F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EBBF51-5EB8-4A8E-BCBF-B68D017A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87C4AA-1821-4C12-BCDD-D6DA6FC2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0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485CD-D2A8-437B-B633-6FCE66D1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42054E-C132-4744-9552-3E5BD3837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A7E161-06EA-4092-9472-D3692E90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788715-C63C-47A6-ABCF-C88B6D76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3A1AAC-CB8D-4EC0-A0AD-B4B82F9D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56EA9-813E-4B5A-BA29-D10DBEA5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9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7BE42-C49F-425C-A775-0783D3A9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7A334E-B30F-489D-B674-B43FEDF6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B1071-0BF3-4F2B-85DF-80B17997A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4B2E-15A4-45C8-9A5D-F8E5DBD6CECC}" type="datetimeFigureOut">
              <a:rPr lang="ru-RU" smtClean="0"/>
              <a:pPr/>
              <a:t>вт 24.03.20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7E5FD2-04CC-4CF9-9188-80D729AA1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895B4-89DE-4D28-B0C2-8D638AF3D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5661-BA00-4650-84B1-4FCD8FADB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5970BD-D6DD-49E0-810E-21EBB53F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E6DE-ABCC-4FA1-BBEA-3257D956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14" y="4239375"/>
            <a:ext cx="1996232" cy="241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9471E-92BA-4912-8BF5-5FD19B9970A9}"/>
              </a:ext>
            </a:extLst>
          </p:cNvPr>
          <p:cNvSpPr txBox="1"/>
          <p:nvPr/>
        </p:nvSpPr>
        <p:spPr>
          <a:xfrm>
            <a:off x="856334" y="1780169"/>
            <a:ext cx="8667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проектирование в организации физкультурно-оздоровительной работы в зимний период   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algn="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Т.В.,</a:t>
            </a:r>
          </a:p>
          <a:p>
            <a:pPr algn="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ДОО 14  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94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129088-5003-402D-BCA6-E8CA54B9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133" y="491067"/>
            <a:ext cx="789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эстетическое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7" y="4800528"/>
            <a:ext cx="1359526" cy="164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" y="1935480"/>
            <a:ext cx="78761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медвежонок» (аппликация)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«Лыжники» (лепка)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«Зимний стадион» (конструирование –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прогулке», «Зимний лес» (рисование)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1F7C24-7533-481B-9585-07C6C9D87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940">
            <a:off x="7591941" y="4789472"/>
            <a:ext cx="1956676" cy="1418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21B0F1-DF16-4B85-9A4E-55C71E9ED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1156">
            <a:off x="2215714" y="4451723"/>
            <a:ext cx="1851934" cy="1299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D24B95-D70F-4D6C-B077-B04B37DBD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43">
            <a:off x="4612538" y="4448653"/>
            <a:ext cx="2205682" cy="164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</p:spTree>
    <p:extLst>
      <p:ext uri="{BB962C8B-B14F-4D97-AF65-F5344CB8AC3E}">
        <p14:creationId xmlns:p14="http://schemas.microsoft.com/office/powerpoint/2010/main" val="396609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3545B8-8D96-4045-A0A1-8EE636DC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067" y="863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067" y="1710267"/>
            <a:ext cx="7774584" cy="255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лыжи бегут быстрее?»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снег рассыпается?»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снег под лыжами не проваливается?»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движения выполнял лыжник и почему?»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«Увеличивается ли нагрузка на организм при ходьбе на лыжах?»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68" y="3979906"/>
            <a:ext cx="199356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5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1E4E4-FF28-4895-BF4A-2C6075E9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80D59D-76F2-4923-B378-CA01855C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8" y="4074133"/>
            <a:ext cx="1993565" cy="2414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2759" y="1297732"/>
            <a:ext cx="3518308" cy="500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62652" y="480174"/>
            <a:ext cx="7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физкультурой мы дружны</a:t>
            </a:r>
          </a:p>
        </p:txBody>
      </p:sp>
    </p:spTree>
    <p:extLst>
      <p:ext uri="{BB962C8B-B14F-4D97-AF65-F5344CB8AC3E}">
        <p14:creationId xmlns:p14="http://schemas.microsoft.com/office/powerpoint/2010/main" val="146347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55A579-3C9C-4FC1-9DF7-E886BC4F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0"/>
            <a:ext cx="9906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98463-F993-4995-94F9-FBAC1F8A5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50" y="5024487"/>
            <a:ext cx="1360047" cy="1644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462" y="1619177"/>
            <a:ext cx="2647073" cy="378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299653"/>
            <a:ext cx="3561524" cy="292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35" y="3257276"/>
            <a:ext cx="3561524" cy="292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02824" y="499629"/>
            <a:ext cx="735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 олимпийские игры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9A5AC0-D26E-4980-AB53-07A01AB0E15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5809958"/>
            <a:ext cx="806487" cy="9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6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BE099-3445-4B00-AD82-61665A97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5EA68-A9CD-4528-9E80-AAA0DC201259}"/>
              </a:ext>
            </a:extLst>
          </p:cNvPr>
          <p:cNvSpPr txBox="1"/>
          <p:nvPr/>
        </p:nvSpPr>
        <p:spPr>
          <a:xfrm>
            <a:off x="763571" y="1875934"/>
            <a:ext cx="8511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становится средством воспитания       тогда, когда он любимое занятие каждого</a:t>
            </a:r>
          </a:p>
          <a:p>
            <a:pPr algn="ctr"/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Сухомлинский В.А.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CB94B-FAFE-4E8C-AB88-828A2CA50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6" y="4020457"/>
            <a:ext cx="1998484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3A0AB4-D8EC-4AFC-A2CA-5BB7345D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60DB4-BC17-4414-A610-BE54F0C5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30" y="4744844"/>
            <a:ext cx="1387995" cy="1678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49AEA-01FA-4622-B284-1EEA2F750643}"/>
              </a:ext>
            </a:extLst>
          </p:cNvPr>
          <p:cNvSpPr txBox="1"/>
          <p:nvPr/>
        </p:nvSpPr>
        <p:spPr>
          <a:xfrm>
            <a:off x="1828800" y="951398"/>
            <a:ext cx="75785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 о значении спорта и занятий физической культурой в укреплении здоровья детей;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 зимних видах спорта;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 поисково-исследовательской деятельности старших дошкольников;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правила безопасного поведения во время занятий зимними видами спорта.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и заботливое отношение к своему здоровью и интерес к зимним спортивным играм и упражнениям.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семьи воспитанников к совместной с детьми и педагогами деятельности.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компетентность родителей в вопросах укрепления здоровья и физического развития детей.	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27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4F1126-15FB-4829-9E70-51FD4C8C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" y="0"/>
            <a:ext cx="9906000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A99F67-A49B-4293-AE42-3EE5A92FC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9" y="4253887"/>
            <a:ext cx="1996232" cy="241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9DF8C-E4CC-499C-BFED-F9796A2173C6}"/>
              </a:ext>
            </a:extLst>
          </p:cNvPr>
          <p:cNvSpPr txBox="1"/>
          <p:nvPr/>
        </p:nvSpPr>
        <p:spPr>
          <a:xfrm>
            <a:off x="795868" y="699032"/>
            <a:ext cx="8331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- пространственная среда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816" y="2014104"/>
            <a:ext cx="925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альбомы :«Мы с лыжами дружны», «Зимний спортивный инвентарь», «Мы на Севере живём».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099" y="2605901"/>
            <a:ext cx="9784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«Зашифрованное слово»,  «Угадай вид спорта по описанию»,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лото «Спорт, спорт, спорт».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856" y="3315309"/>
            <a:ext cx="931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презентации: «Где живут белые медведи», «Зимние виды спорта»,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«Символы  олимпийских игр 2018».</a:t>
            </a:r>
          </a:p>
        </p:txBody>
      </p:sp>
    </p:spTree>
    <p:extLst>
      <p:ext uri="{BB962C8B-B14F-4D97-AF65-F5344CB8AC3E}">
        <p14:creationId xmlns:p14="http://schemas.microsoft.com/office/powerpoint/2010/main" val="366549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4F1126-15FB-4829-9E70-51FD4C8C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3785" b="6357"/>
          <a:stretch/>
        </p:blipFill>
        <p:spPr>
          <a:xfrm>
            <a:off x="834439" y="1402236"/>
            <a:ext cx="8237121" cy="40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A99F67-A49B-4293-AE42-3EE5A92FC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528" y="4748697"/>
            <a:ext cx="1571472" cy="1900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067" y="541866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виды спорта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0533" y="1572343"/>
            <a:ext cx="2133600" cy="1678693"/>
          </a:xfrm>
          <a:prstGeom prst="rect">
            <a:avLst/>
          </a:prstGeom>
          <a:solidFill>
            <a:srgbClr val="A5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5B6C9A-B6C9-4443-8B98-F8E1B97F04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3985" y="2808645"/>
            <a:ext cx="508780" cy="5121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FE21E-CA5D-453A-AA18-483719FD0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720" y="1661051"/>
            <a:ext cx="592530" cy="5967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250517-B04A-442A-9D7F-93CD7B304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805" y="2711289"/>
            <a:ext cx="304258" cy="3064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37B6A5-F42B-4B8D-818A-ABEDE8BA0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721" y="1498472"/>
            <a:ext cx="592529" cy="5967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F7D44B-4852-4199-ADAB-1020DD295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183" y="1850694"/>
            <a:ext cx="591363" cy="5974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96E5F3-9179-4927-9ACB-DD6C10EC2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5253827" y="2957213"/>
            <a:ext cx="545653" cy="6512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57EFFD-2DA0-44E7-B0A7-BED0BE6B7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587" y="3273538"/>
            <a:ext cx="304826" cy="310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162193-C7E6-4D9A-AD57-74317FBE34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3619" y="2149424"/>
            <a:ext cx="548688" cy="6523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A07504-271C-4C90-A27B-D8E3662320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1069" y="1738915"/>
            <a:ext cx="548688" cy="65232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64F1E1-B2F6-4BC6-A927-DB9BC17CB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8001" y="2971096"/>
            <a:ext cx="508780" cy="6048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7FB481-2927-4F76-83EC-EDD0DFA205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394" y="1572343"/>
            <a:ext cx="485396" cy="5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9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ACB4D0-F2AF-4D98-AFD9-3218B79A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365760"/>
            <a:ext cx="451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 чтение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98" y="4787341"/>
            <a:ext cx="1572904" cy="1902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32" y="1905506"/>
            <a:ext cx="9636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Зубкова «Ох и Ах идут в поход»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«Отчего у белого медведя чёрный нос» (юкагирская сказка)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Бундур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гостях у белого медведя»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Шесталов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 живём на Севере»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Ткаченко «Вот ты какой Северный олень»</a:t>
            </a:r>
          </a:p>
        </p:txBody>
      </p:sp>
    </p:spTree>
    <p:extLst>
      <p:ext uri="{BB962C8B-B14F-4D97-AF65-F5344CB8AC3E}">
        <p14:creationId xmlns:p14="http://schemas.microsoft.com/office/powerpoint/2010/main" val="214726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F1940A-C782-41E9-B5BB-E3A3C62C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385CC-953C-41D6-8052-6B3DD5ECC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5" y="4253888"/>
            <a:ext cx="1996232" cy="241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9624-62DF-4C38-8253-AB594C90E2AA}"/>
              </a:ext>
            </a:extLst>
          </p:cNvPr>
          <p:cNvSpPr txBox="1"/>
          <p:nvPr/>
        </p:nvSpPr>
        <p:spPr>
          <a:xfrm>
            <a:off x="1285421" y="520106"/>
            <a:ext cx="497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15949" y="1242779"/>
            <a:ext cx="748257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видеофильмов, мультфильмов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Поисково -исследовательская деятельность</a:t>
            </a:r>
          </a:p>
          <a:p>
            <a:pPr marL="342900" indent="-3429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, дидактические, подвижные игры</a:t>
            </a:r>
          </a:p>
          <a:p>
            <a:pPr marL="342900" indent="-3429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развлечений</a:t>
            </a:r>
          </a:p>
          <a:p>
            <a:pPr marL="285750" indent="-28575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мини – музеи</a:t>
            </a:r>
          </a:p>
          <a:p>
            <a:pPr marL="285750" indent="-28575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marL="285750" indent="-285750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39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666FC-F131-4746-9464-163B9D11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3C824-8969-412C-ADDF-37D6CC1BF986}"/>
              </a:ext>
            </a:extLst>
          </p:cNvPr>
          <p:cNvSpPr txBox="1"/>
          <p:nvPr/>
        </p:nvSpPr>
        <p:spPr>
          <a:xfrm>
            <a:off x="441434" y="1803400"/>
            <a:ext cx="22724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«Спорт-это здоровье!»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«Лыжи - это хорошее настроение и красивые  движения!»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«Зимняя прогулка»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мы называем Севером?»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 физкультурой мы дружны - нам болезни не страшны»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«Зимние виды спорта</a:t>
            </a:r>
            <a:r>
              <a:rPr lang="ru-RU" dirty="0"/>
              <a:t>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D76647-711B-4A68-8898-27F0D455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7" y="4277749"/>
            <a:ext cx="1993565" cy="2414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867" y="931334"/>
            <a:ext cx="652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по познавательному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229338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59D035-5B9A-43E8-A783-953940FC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D7CF3-CE7F-4906-A918-64E11634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8" y="4050687"/>
            <a:ext cx="1993565" cy="241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3150" y="4010346"/>
            <a:ext cx="501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0" y="1929095"/>
            <a:ext cx="2737341" cy="2121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340" y="1204689"/>
            <a:ext cx="1896020" cy="2700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677" y="4620247"/>
            <a:ext cx="2737341" cy="2121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848" y="1447800"/>
            <a:ext cx="403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Зеленоборская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снежинка2018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049" y="1817132"/>
            <a:ext cx="2737341" cy="2060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3924" y="1447800"/>
            <a:ext cx="300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Лыжня России 2018</a:t>
            </a:r>
          </a:p>
        </p:txBody>
      </p:sp>
    </p:spTree>
    <p:extLst>
      <p:ext uri="{BB962C8B-B14F-4D97-AF65-F5344CB8AC3E}">
        <p14:creationId xmlns:p14="http://schemas.microsoft.com/office/powerpoint/2010/main" val="2847694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425</Words>
  <Application>Microsoft Office PowerPoint</Application>
  <PresentationFormat>Лист A4 (210x297 мм)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</dc:creator>
  <cp:lastModifiedBy>Ya</cp:lastModifiedBy>
  <cp:revision>59</cp:revision>
  <dcterms:created xsi:type="dcterms:W3CDTF">2020-03-15T13:39:41Z</dcterms:created>
  <dcterms:modified xsi:type="dcterms:W3CDTF">2020-03-24T06:32:40Z</dcterms:modified>
</cp:coreProperties>
</file>