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9" r:id="rId13"/>
    <p:sldId id="270" r:id="rId14"/>
    <p:sldId id="271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C3EA38-7730-4989-9528-4BCED07987FD}" type="doc">
      <dgm:prSet loTypeId="urn:microsoft.com/office/officeart/2005/8/layout/cycle3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A8AF11C-B1A9-443F-8E44-2C10E343970B}">
      <dgm:prSet phldrT="[Текст]"/>
      <dgm:spPr/>
      <dgm:t>
        <a:bodyPr/>
        <a:lstStyle/>
        <a:p>
          <a:r>
            <a:rPr lang="ru-RU" b="1"/>
            <a:t>РЕЧЬ</a:t>
          </a:r>
          <a:endParaRPr lang="ru-RU" b="1" dirty="0"/>
        </a:p>
      </dgm:t>
    </dgm:pt>
    <dgm:pt modelId="{69134FB1-4473-480F-BCD2-BD51A0E5DED1}" type="parTrans" cxnId="{413EF391-BB8E-4953-AAB2-E5B8D7CC7D80}">
      <dgm:prSet/>
      <dgm:spPr/>
      <dgm:t>
        <a:bodyPr/>
        <a:lstStyle/>
        <a:p>
          <a:endParaRPr lang="ru-RU"/>
        </a:p>
      </dgm:t>
    </dgm:pt>
    <dgm:pt modelId="{22A58873-8166-4F2F-9992-C01D75208CAC}" type="sibTrans" cxnId="{413EF391-BB8E-4953-AAB2-E5B8D7CC7D80}">
      <dgm:prSet/>
      <dgm:spPr/>
      <dgm:t>
        <a:bodyPr/>
        <a:lstStyle/>
        <a:p>
          <a:endParaRPr lang="ru-RU"/>
        </a:p>
      </dgm:t>
    </dgm:pt>
    <dgm:pt modelId="{080961C9-9DE0-427C-A115-FA9D60553CE6}">
      <dgm:prSet phldrT="[Текст]"/>
      <dgm:spPr/>
      <dgm:t>
        <a:bodyPr/>
        <a:lstStyle/>
        <a:p>
          <a:r>
            <a:rPr lang="ru-RU" b="1"/>
            <a:t>ВНИМАНИЕ</a:t>
          </a:r>
          <a:endParaRPr lang="ru-RU" b="1" dirty="0"/>
        </a:p>
      </dgm:t>
    </dgm:pt>
    <dgm:pt modelId="{3BCA2E81-4DF0-49EE-A875-3DC80B73E182}" type="parTrans" cxnId="{C234C8F8-CB3F-44ED-9B69-486E6B775433}">
      <dgm:prSet/>
      <dgm:spPr/>
      <dgm:t>
        <a:bodyPr/>
        <a:lstStyle/>
        <a:p>
          <a:endParaRPr lang="ru-RU"/>
        </a:p>
      </dgm:t>
    </dgm:pt>
    <dgm:pt modelId="{37AE4BCA-CCF9-4297-A371-412DE90759BD}" type="sibTrans" cxnId="{C234C8F8-CB3F-44ED-9B69-486E6B775433}">
      <dgm:prSet/>
      <dgm:spPr/>
      <dgm:t>
        <a:bodyPr/>
        <a:lstStyle/>
        <a:p>
          <a:endParaRPr lang="ru-RU"/>
        </a:p>
      </dgm:t>
    </dgm:pt>
    <dgm:pt modelId="{B3502EF5-02C3-4DFB-ACA1-5A9AFECF3703}">
      <dgm:prSet phldrT="[Текст]"/>
      <dgm:spPr/>
      <dgm:t>
        <a:bodyPr/>
        <a:lstStyle/>
        <a:p>
          <a:r>
            <a:rPr lang="ru-RU" b="1"/>
            <a:t>ПАМЯТЬ</a:t>
          </a:r>
          <a:endParaRPr lang="ru-RU" b="1" dirty="0"/>
        </a:p>
      </dgm:t>
    </dgm:pt>
    <dgm:pt modelId="{8CF48C7B-6E3C-4820-8654-A6968B38092E}" type="parTrans" cxnId="{387E8E80-7B51-4F1B-A26D-6CA49098197A}">
      <dgm:prSet/>
      <dgm:spPr/>
      <dgm:t>
        <a:bodyPr/>
        <a:lstStyle/>
        <a:p>
          <a:endParaRPr lang="ru-RU"/>
        </a:p>
      </dgm:t>
    </dgm:pt>
    <dgm:pt modelId="{AEBB5A23-D8B9-40C9-BBCD-4524AB58F3C9}" type="sibTrans" cxnId="{387E8E80-7B51-4F1B-A26D-6CA49098197A}">
      <dgm:prSet/>
      <dgm:spPr/>
      <dgm:t>
        <a:bodyPr/>
        <a:lstStyle/>
        <a:p>
          <a:endParaRPr lang="ru-RU"/>
        </a:p>
      </dgm:t>
    </dgm:pt>
    <dgm:pt modelId="{A1A9CB9B-4436-40A4-A520-1567CD2AD3B3}">
      <dgm:prSet phldrT="[Текст]"/>
      <dgm:spPr/>
      <dgm:t>
        <a:bodyPr/>
        <a:lstStyle/>
        <a:p>
          <a:r>
            <a:rPr lang="ru-RU" b="1"/>
            <a:t>МЫШЛЕНИЕ</a:t>
          </a:r>
          <a:endParaRPr lang="ru-RU" b="1" dirty="0"/>
        </a:p>
      </dgm:t>
    </dgm:pt>
    <dgm:pt modelId="{7342502D-3CFA-40D1-B30D-5AA5EBE621E9}" type="parTrans" cxnId="{97922CCB-9442-41A6-85BC-95F61F853F1B}">
      <dgm:prSet/>
      <dgm:spPr/>
      <dgm:t>
        <a:bodyPr/>
        <a:lstStyle/>
        <a:p>
          <a:endParaRPr lang="ru-RU"/>
        </a:p>
      </dgm:t>
    </dgm:pt>
    <dgm:pt modelId="{CBE5C353-F150-48A0-ABD0-72E9D8EFDE96}" type="sibTrans" cxnId="{97922CCB-9442-41A6-85BC-95F61F853F1B}">
      <dgm:prSet/>
      <dgm:spPr/>
      <dgm:t>
        <a:bodyPr/>
        <a:lstStyle/>
        <a:p>
          <a:endParaRPr lang="ru-RU"/>
        </a:p>
      </dgm:t>
    </dgm:pt>
    <dgm:pt modelId="{3FF7A9B5-47CC-4D9B-844C-CBCD006A1EC0}">
      <dgm:prSet phldrT="[Текст]"/>
      <dgm:spPr/>
      <dgm:t>
        <a:bodyPr/>
        <a:lstStyle/>
        <a:p>
          <a:r>
            <a:rPr lang="ru-RU" b="1"/>
            <a:t>ВООБРАЖЕНИЕ</a:t>
          </a:r>
          <a:endParaRPr lang="ru-RU" b="1" dirty="0"/>
        </a:p>
      </dgm:t>
    </dgm:pt>
    <dgm:pt modelId="{5A18BF0C-0B0E-4241-8792-EEC3B339153B}" type="parTrans" cxnId="{95D799E0-A826-472D-A54E-2AE61AC2022A}">
      <dgm:prSet/>
      <dgm:spPr/>
      <dgm:t>
        <a:bodyPr/>
        <a:lstStyle/>
        <a:p>
          <a:endParaRPr lang="ru-RU"/>
        </a:p>
      </dgm:t>
    </dgm:pt>
    <dgm:pt modelId="{28C3E44A-ACE2-466E-AC46-EF9CE1709D40}" type="sibTrans" cxnId="{95D799E0-A826-472D-A54E-2AE61AC2022A}">
      <dgm:prSet/>
      <dgm:spPr/>
      <dgm:t>
        <a:bodyPr/>
        <a:lstStyle/>
        <a:p>
          <a:endParaRPr lang="ru-RU"/>
        </a:p>
      </dgm:t>
    </dgm:pt>
    <dgm:pt modelId="{B88437DF-C288-4C8E-9811-653A77754D91}" type="pres">
      <dgm:prSet presAssocID="{87C3EA38-7730-4989-9528-4BCED07987FD}" presName="Name0" presStyleCnt="0">
        <dgm:presLayoutVars>
          <dgm:dir/>
          <dgm:resizeHandles val="exact"/>
        </dgm:presLayoutVars>
      </dgm:prSet>
      <dgm:spPr/>
    </dgm:pt>
    <dgm:pt modelId="{FAC2F25B-74AC-4B18-A8B9-26491F320B9D}" type="pres">
      <dgm:prSet presAssocID="{87C3EA38-7730-4989-9528-4BCED07987FD}" presName="cycle" presStyleCnt="0"/>
      <dgm:spPr/>
    </dgm:pt>
    <dgm:pt modelId="{C6EB0E15-F26A-4BC4-8058-A577315536D2}" type="pres">
      <dgm:prSet presAssocID="{7A8AF11C-B1A9-443F-8E44-2C10E343970B}" presName="nodeFirstNode" presStyleLbl="node1" presStyleIdx="0" presStyleCnt="5" custRadScaleRad="109754">
        <dgm:presLayoutVars>
          <dgm:bulletEnabled val="1"/>
        </dgm:presLayoutVars>
      </dgm:prSet>
      <dgm:spPr/>
    </dgm:pt>
    <dgm:pt modelId="{27308B32-EED3-4472-9932-CBAD9DA683F0}" type="pres">
      <dgm:prSet presAssocID="{22A58873-8166-4F2F-9992-C01D75208CAC}" presName="sibTransFirstNode" presStyleLbl="bgShp" presStyleIdx="0" presStyleCnt="1"/>
      <dgm:spPr/>
    </dgm:pt>
    <dgm:pt modelId="{A476A264-7031-49E1-8877-4DDA622849FB}" type="pres">
      <dgm:prSet presAssocID="{080961C9-9DE0-427C-A115-FA9D60553CE6}" presName="nodeFollowingNodes" presStyleLbl="node1" presStyleIdx="1" presStyleCnt="5">
        <dgm:presLayoutVars>
          <dgm:bulletEnabled val="1"/>
        </dgm:presLayoutVars>
      </dgm:prSet>
      <dgm:spPr/>
    </dgm:pt>
    <dgm:pt modelId="{5111195A-F2C4-4E2C-998D-2B883E866407}" type="pres">
      <dgm:prSet presAssocID="{B3502EF5-02C3-4DFB-ACA1-5A9AFECF3703}" presName="nodeFollowingNodes" presStyleLbl="node1" presStyleIdx="2" presStyleCnt="5">
        <dgm:presLayoutVars>
          <dgm:bulletEnabled val="1"/>
        </dgm:presLayoutVars>
      </dgm:prSet>
      <dgm:spPr/>
    </dgm:pt>
    <dgm:pt modelId="{49E950DC-89D2-47E8-B1B3-38ACEE71402C}" type="pres">
      <dgm:prSet presAssocID="{A1A9CB9B-4436-40A4-A520-1567CD2AD3B3}" presName="nodeFollowingNodes" presStyleLbl="node1" presStyleIdx="3" presStyleCnt="5">
        <dgm:presLayoutVars>
          <dgm:bulletEnabled val="1"/>
        </dgm:presLayoutVars>
      </dgm:prSet>
      <dgm:spPr/>
    </dgm:pt>
    <dgm:pt modelId="{053C3C62-642B-41D0-8BC8-55E45D09B66B}" type="pres">
      <dgm:prSet presAssocID="{3FF7A9B5-47CC-4D9B-844C-CBCD006A1EC0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FE7C5A3D-2217-4D6C-94FC-380642ED5F49}" type="presOf" srcId="{B3502EF5-02C3-4DFB-ACA1-5A9AFECF3703}" destId="{5111195A-F2C4-4E2C-998D-2B883E866407}" srcOrd="0" destOrd="0" presId="urn:microsoft.com/office/officeart/2005/8/layout/cycle3"/>
    <dgm:cxn modelId="{D186EB64-C711-44B5-BCF5-9AFEA989214C}" type="presOf" srcId="{87C3EA38-7730-4989-9528-4BCED07987FD}" destId="{B88437DF-C288-4C8E-9811-653A77754D91}" srcOrd="0" destOrd="0" presId="urn:microsoft.com/office/officeart/2005/8/layout/cycle3"/>
    <dgm:cxn modelId="{387E8E80-7B51-4F1B-A26D-6CA49098197A}" srcId="{87C3EA38-7730-4989-9528-4BCED07987FD}" destId="{B3502EF5-02C3-4DFB-ACA1-5A9AFECF3703}" srcOrd="2" destOrd="0" parTransId="{8CF48C7B-6E3C-4820-8654-A6968B38092E}" sibTransId="{AEBB5A23-D8B9-40C9-BBCD-4524AB58F3C9}"/>
    <dgm:cxn modelId="{413EF391-BB8E-4953-AAB2-E5B8D7CC7D80}" srcId="{87C3EA38-7730-4989-9528-4BCED07987FD}" destId="{7A8AF11C-B1A9-443F-8E44-2C10E343970B}" srcOrd="0" destOrd="0" parTransId="{69134FB1-4473-480F-BCD2-BD51A0E5DED1}" sibTransId="{22A58873-8166-4F2F-9992-C01D75208CAC}"/>
    <dgm:cxn modelId="{03BA8C9A-453D-48F3-9657-7839B6010D06}" type="presOf" srcId="{3FF7A9B5-47CC-4D9B-844C-CBCD006A1EC0}" destId="{053C3C62-642B-41D0-8BC8-55E45D09B66B}" srcOrd="0" destOrd="0" presId="urn:microsoft.com/office/officeart/2005/8/layout/cycle3"/>
    <dgm:cxn modelId="{37318F9D-0F9E-4A35-8CFB-082BC4C1247C}" type="presOf" srcId="{A1A9CB9B-4436-40A4-A520-1567CD2AD3B3}" destId="{49E950DC-89D2-47E8-B1B3-38ACEE71402C}" srcOrd="0" destOrd="0" presId="urn:microsoft.com/office/officeart/2005/8/layout/cycle3"/>
    <dgm:cxn modelId="{726423A9-3BF8-46C4-9819-8A1AC3492825}" type="presOf" srcId="{080961C9-9DE0-427C-A115-FA9D60553CE6}" destId="{A476A264-7031-49E1-8877-4DDA622849FB}" srcOrd="0" destOrd="0" presId="urn:microsoft.com/office/officeart/2005/8/layout/cycle3"/>
    <dgm:cxn modelId="{97922CCB-9442-41A6-85BC-95F61F853F1B}" srcId="{87C3EA38-7730-4989-9528-4BCED07987FD}" destId="{A1A9CB9B-4436-40A4-A520-1567CD2AD3B3}" srcOrd="3" destOrd="0" parTransId="{7342502D-3CFA-40D1-B30D-5AA5EBE621E9}" sibTransId="{CBE5C353-F150-48A0-ABD0-72E9D8EFDE96}"/>
    <dgm:cxn modelId="{95D799E0-A826-472D-A54E-2AE61AC2022A}" srcId="{87C3EA38-7730-4989-9528-4BCED07987FD}" destId="{3FF7A9B5-47CC-4D9B-844C-CBCD006A1EC0}" srcOrd="4" destOrd="0" parTransId="{5A18BF0C-0B0E-4241-8792-EEC3B339153B}" sibTransId="{28C3E44A-ACE2-466E-AC46-EF9CE1709D40}"/>
    <dgm:cxn modelId="{2F2E3DF8-ED3F-49D5-8823-F7EFA2DE2D72}" type="presOf" srcId="{22A58873-8166-4F2F-9992-C01D75208CAC}" destId="{27308B32-EED3-4472-9932-CBAD9DA683F0}" srcOrd="0" destOrd="0" presId="urn:microsoft.com/office/officeart/2005/8/layout/cycle3"/>
    <dgm:cxn modelId="{C234C8F8-CB3F-44ED-9B69-486E6B775433}" srcId="{87C3EA38-7730-4989-9528-4BCED07987FD}" destId="{080961C9-9DE0-427C-A115-FA9D60553CE6}" srcOrd="1" destOrd="0" parTransId="{3BCA2E81-4DF0-49EE-A875-3DC80B73E182}" sibTransId="{37AE4BCA-CCF9-4297-A371-412DE90759BD}"/>
    <dgm:cxn modelId="{A06FB8FA-14D0-4D9B-A18F-3E5D5650774B}" type="presOf" srcId="{7A8AF11C-B1A9-443F-8E44-2C10E343970B}" destId="{C6EB0E15-F26A-4BC4-8058-A577315536D2}" srcOrd="0" destOrd="0" presId="urn:microsoft.com/office/officeart/2005/8/layout/cycle3"/>
    <dgm:cxn modelId="{9523D3A8-00EB-4E92-8999-22F59FE6C3D1}" type="presParOf" srcId="{B88437DF-C288-4C8E-9811-653A77754D91}" destId="{FAC2F25B-74AC-4B18-A8B9-26491F320B9D}" srcOrd="0" destOrd="0" presId="urn:microsoft.com/office/officeart/2005/8/layout/cycle3"/>
    <dgm:cxn modelId="{D1500325-4EAD-4010-8EE6-89DBBAAABB52}" type="presParOf" srcId="{FAC2F25B-74AC-4B18-A8B9-26491F320B9D}" destId="{C6EB0E15-F26A-4BC4-8058-A577315536D2}" srcOrd="0" destOrd="0" presId="urn:microsoft.com/office/officeart/2005/8/layout/cycle3"/>
    <dgm:cxn modelId="{8D294A93-E056-4489-AD62-EDF9332E7E33}" type="presParOf" srcId="{FAC2F25B-74AC-4B18-A8B9-26491F320B9D}" destId="{27308B32-EED3-4472-9932-CBAD9DA683F0}" srcOrd="1" destOrd="0" presId="urn:microsoft.com/office/officeart/2005/8/layout/cycle3"/>
    <dgm:cxn modelId="{EA27A4AC-F92B-4BD8-962F-1B063340CEDA}" type="presParOf" srcId="{FAC2F25B-74AC-4B18-A8B9-26491F320B9D}" destId="{A476A264-7031-49E1-8877-4DDA622849FB}" srcOrd="2" destOrd="0" presId="urn:microsoft.com/office/officeart/2005/8/layout/cycle3"/>
    <dgm:cxn modelId="{B751680E-D65E-474F-A2FE-8BD0A570181A}" type="presParOf" srcId="{FAC2F25B-74AC-4B18-A8B9-26491F320B9D}" destId="{5111195A-F2C4-4E2C-998D-2B883E866407}" srcOrd="3" destOrd="0" presId="urn:microsoft.com/office/officeart/2005/8/layout/cycle3"/>
    <dgm:cxn modelId="{B269F5D4-883C-4E7B-B755-7E19D3F28957}" type="presParOf" srcId="{FAC2F25B-74AC-4B18-A8B9-26491F320B9D}" destId="{49E950DC-89D2-47E8-B1B3-38ACEE71402C}" srcOrd="4" destOrd="0" presId="urn:microsoft.com/office/officeart/2005/8/layout/cycle3"/>
    <dgm:cxn modelId="{A87E53CD-1537-4A2E-903F-E7E4D9295B8B}" type="presParOf" srcId="{FAC2F25B-74AC-4B18-A8B9-26491F320B9D}" destId="{053C3C62-642B-41D0-8BC8-55E45D09B66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08B32-EED3-4472-9932-CBAD9DA683F0}">
      <dsp:nvSpPr>
        <dsp:cNvPr id="0" name=""/>
        <dsp:cNvSpPr/>
      </dsp:nvSpPr>
      <dsp:spPr>
        <a:xfrm>
          <a:off x="743433" y="-27980"/>
          <a:ext cx="4777828" cy="4777828"/>
        </a:xfrm>
        <a:prstGeom prst="circularArrow">
          <a:avLst>
            <a:gd name="adj1" fmla="val 5544"/>
            <a:gd name="adj2" fmla="val 330680"/>
            <a:gd name="adj3" fmla="val 13811939"/>
            <a:gd name="adj4" fmla="val 17364085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B0E15-F26A-4BC4-8058-A577315536D2}">
      <dsp:nvSpPr>
        <dsp:cNvPr id="0" name=""/>
        <dsp:cNvSpPr/>
      </dsp:nvSpPr>
      <dsp:spPr>
        <a:xfrm>
          <a:off x="2031131" y="0"/>
          <a:ext cx="2202432" cy="11012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РЕЧЬ</a:t>
          </a:r>
          <a:endParaRPr lang="ru-RU" sz="2200" b="1" kern="1200" dirty="0"/>
        </a:p>
      </dsp:txBody>
      <dsp:txXfrm>
        <a:off x="2084888" y="53757"/>
        <a:ext cx="2094918" cy="993702"/>
      </dsp:txXfrm>
    </dsp:sp>
    <dsp:sp modelId="{A476A264-7031-49E1-8877-4DDA622849FB}">
      <dsp:nvSpPr>
        <dsp:cNvPr id="0" name=""/>
        <dsp:cNvSpPr/>
      </dsp:nvSpPr>
      <dsp:spPr>
        <a:xfrm>
          <a:off x="3968865" y="1409657"/>
          <a:ext cx="2202432" cy="11012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ВНИМАНИЕ</a:t>
          </a:r>
          <a:endParaRPr lang="ru-RU" sz="2200" b="1" kern="1200" dirty="0"/>
        </a:p>
      </dsp:txBody>
      <dsp:txXfrm>
        <a:off x="4022622" y="1463414"/>
        <a:ext cx="2094918" cy="993702"/>
      </dsp:txXfrm>
    </dsp:sp>
    <dsp:sp modelId="{5111195A-F2C4-4E2C-998D-2B883E866407}">
      <dsp:nvSpPr>
        <dsp:cNvPr id="0" name=""/>
        <dsp:cNvSpPr/>
      </dsp:nvSpPr>
      <dsp:spPr>
        <a:xfrm>
          <a:off x="3228716" y="3687599"/>
          <a:ext cx="2202432" cy="11012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ПАМЯТЬ</a:t>
          </a:r>
          <a:endParaRPr lang="ru-RU" sz="2200" b="1" kern="1200" dirty="0"/>
        </a:p>
      </dsp:txBody>
      <dsp:txXfrm>
        <a:off x="3282473" y="3741356"/>
        <a:ext cx="2094918" cy="993702"/>
      </dsp:txXfrm>
    </dsp:sp>
    <dsp:sp modelId="{49E950DC-89D2-47E8-B1B3-38ACEE71402C}">
      <dsp:nvSpPr>
        <dsp:cNvPr id="0" name=""/>
        <dsp:cNvSpPr/>
      </dsp:nvSpPr>
      <dsp:spPr>
        <a:xfrm>
          <a:off x="833546" y="3687599"/>
          <a:ext cx="2202432" cy="11012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МЫШЛЕНИЕ</a:t>
          </a:r>
          <a:endParaRPr lang="ru-RU" sz="2200" b="1" kern="1200" dirty="0"/>
        </a:p>
      </dsp:txBody>
      <dsp:txXfrm>
        <a:off x="887303" y="3741356"/>
        <a:ext cx="2094918" cy="993702"/>
      </dsp:txXfrm>
    </dsp:sp>
    <dsp:sp modelId="{053C3C62-642B-41D0-8BC8-55E45D09B66B}">
      <dsp:nvSpPr>
        <dsp:cNvPr id="0" name=""/>
        <dsp:cNvSpPr/>
      </dsp:nvSpPr>
      <dsp:spPr>
        <a:xfrm>
          <a:off x="93398" y="1409657"/>
          <a:ext cx="2202432" cy="110121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ВООБРАЖЕНИЕ</a:t>
          </a:r>
          <a:endParaRPr lang="ru-RU" sz="2200" b="1" kern="1200" dirty="0"/>
        </a:p>
      </dsp:txBody>
      <dsp:txXfrm>
        <a:off x="147155" y="1463414"/>
        <a:ext cx="2094918" cy="993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4005064"/>
            <a:ext cx="601216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05264"/>
            <a:ext cx="6400800" cy="10339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717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592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18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12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16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50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97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7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978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2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12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3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Elena Dergileva\Documents\1 мои документы\2018\Логотип\Ptica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52" y="116632"/>
            <a:ext cx="2268252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83154" y="559489"/>
            <a:ext cx="3888432" cy="165618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Софьина Елена Викторовна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5229200"/>
            <a:ext cx="6480720" cy="1944216"/>
          </a:xfrm>
        </p:spPr>
        <p:txBody>
          <a:bodyPr>
            <a:normAutofit/>
          </a:bodyPr>
          <a:lstStyle/>
          <a:p>
            <a:pPr algn="r"/>
            <a:r>
              <a:rPr lang="ru-RU" sz="2000" dirty="0">
                <a:solidFill>
                  <a:schemeClr val="tx1"/>
                </a:solidFill>
              </a:rPr>
              <a:t>Учитель-логопед </a:t>
            </a:r>
          </a:p>
          <a:p>
            <a:pPr algn="r"/>
            <a:r>
              <a:rPr lang="ru-RU" sz="2000" dirty="0">
                <a:solidFill>
                  <a:schemeClr val="tx1"/>
                </a:solidFill>
              </a:rPr>
              <a:t>МБДОУ «ДС № 8 КВ» г. Пикалево</a:t>
            </a:r>
          </a:p>
          <a:p>
            <a:pPr algn="r"/>
            <a:r>
              <a:rPr lang="ru-RU" sz="2000" dirty="0">
                <a:solidFill>
                  <a:schemeClr val="tx1"/>
                </a:solidFill>
              </a:rPr>
              <a:t>Участник районного этапа областного конкурса «Воспитатель года 2020»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4126"/>
            <a:ext cx="23762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2651427"/>
            <a:ext cx="7581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Мастер-класс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«Мозжечковая стимуляция в логопедической работе с детьми, 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имеющими тяжелые нарушения речи».</a:t>
            </a:r>
          </a:p>
        </p:txBody>
      </p:sp>
    </p:spTree>
    <p:extLst>
      <p:ext uri="{BB962C8B-B14F-4D97-AF65-F5344CB8AC3E}">
        <p14:creationId xmlns:p14="http://schemas.microsoft.com/office/powerpoint/2010/main" val="160233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435280" cy="586551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" y="1140"/>
            <a:ext cx="9233192" cy="685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971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 b="20852"/>
          <a:stretch/>
        </p:blipFill>
        <p:spPr bwMode="auto">
          <a:xfrm>
            <a:off x="971600" y="1844824"/>
            <a:ext cx="7239828" cy="425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379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f248b4c5b677780">
            <a:hlinkClick r:id="" action="ppaction://media"/>
            <a:extLst>
              <a:ext uri="{FF2B5EF4-FFF2-40B4-BE49-F238E27FC236}">
                <a16:creationId xmlns:a16="http://schemas.microsoft.com/office/drawing/2014/main" id="{07038298-CA9C-49DF-BB10-D7FB5ED15F3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5424940"/>
            <a:ext cx="764156" cy="764156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6706"/>
          <a:stretch/>
        </p:blipFill>
        <p:spPr bwMode="auto">
          <a:xfrm rot="760069">
            <a:off x="1682095" y="2188680"/>
            <a:ext cx="5779808" cy="377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63" b="100000" l="392" r="9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88"/>
            <a:ext cx="4063380" cy="406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57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татка\Desktop\Ee8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302224" cy="327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17" y="300536"/>
            <a:ext cx="205995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татка\Desktop\IMG_20180918_105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8680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тка\Desktop\P2270806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2786543" cy="208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атка\Desktop\15391033706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88409"/>
            <a:ext cx="2043096" cy="306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778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Franklin Gothic Demi" pitchFamily="34" charset="0"/>
              </a:rPr>
              <a:t>«Чтобы сделать ребенка умным и</a:t>
            </a:r>
          </a:p>
          <a:p>
            <a:pPr marL="0" indent="0">
              <a:buNone/>
            </a:pPr>
            <a:r>
              <a:rPr lang="ru-RU" dirty="0">
                <a:latin typeface="Franklin Gothic Demi" pitchFamily="34" charset="0"/>
              </a:rPr>
              <a:t>                                                     рассудительным,</a:t>
            </a:r>
          </a:p>
          <a:p>
            <a:pPr marL="0" indent="0">
              <a:buNone/>
            </a:pPr>
            <a:r>
              <a:rPr lang="ru-RU" dirty="0">
                <a:latin typeface="Franklin Gothic Demi" pitchFamily="34" charset="0"/>
              </a:rPr>
              <a:t>Сделайте его крепким и здоровым:</a:t>
            </a:r>
          </a:p>
          <a:p>
            <a:pPr marL="0" indent="0">
              <a:buNone/>
            </a:pPr>
            <a:r>
              <a:rPr lang="ru-RU" dirty="0">
                <a:latin typeface="Franklin Gothic Demi" pitchFamily="34" charset="0"/>
              </a:rPr>
              <a:t>Пусть он работает, действует, бегает, кричит,</a:t>
            </a:r>
          </a:p>
          <a:p>
            <a:pPr marL="0" indent="0">
              <a:buNone/>
            </a:pPr>
            <a:r>
              <a:rPr lang="ru-RU" dirty="0">
                <a:latin typeface="Franklin Gothic Demi" pitchFamily="34" charset="0"/>
              </a:rPr>
              <a:t>Пусть он находится в постоянном движении».</a:t>
            </a:r>
          </a:p>
          <a:p>
            <a:pPr marL="0" indent="0" algn="r">
              <a:buNone/>
            </a:pPr>
            <a:r>
              <a:rPr lang="ru-RU" dirty="0">
                <a:latin typeface="Franklin Gothic Demi" pitchFamily="34" charset="0"/>
              </a:rPr>
              <a:t>                                                                                                        Жан Жак Руссо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27984"/>
            <a:ext cx="2704525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05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фото Елена Викторовна\crop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71"/>
            <a:ext cx="9144000" cy="685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40466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116632"/>
            <a:ext cx="583264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</a:p>
          <a:p>
            <a:pPr algn="ctr"/>
            <a:endParaRPr lang="ru-RU" sz="5400" b="1" spc="50" dirty="0">
              <a:ln w="11430"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cap="none" spc="50" dirty="0">
                <a:ln w="11430"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Творческих Вам</a:t>
            </a:r>
          </a:p>
          <a:p>
            <a:pPr algn="ctr"/>
            <a:r>
              <a:rPr lang="ru-RU" sz="5400" b="1" cap="none" spc="50" dirty="0">
                <a:ln w="11430"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успехов!</a:t>
            </a:r>
          </a:p>
        </p:txBody>
      </p:sp>
    </p:spTree>
    <p:extLst>
      <p:ext uri="{BB962C8B-B14F-4D97-AF65-F5344CB8AC3E}">
        <p14:creationId xmlns:p14="http://schemas.microsoft.com/office/powerpoint/2010/main" val="796946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598968"/>
            <a:ext cx="1800200" cy="2628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7238"/>
            <a:ext cx="3048000" cy="2038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17032"/>
            <a:ext cx="2085696" cy="2780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87062"/>
            <a:ext cx="2987824" cy="2240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00" y="207939"/>
            <a:ext cx="2769264" cy="2076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" y="1481071"/>
            <a:ext cx="1993616" cy="1826152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7B117C5-C2EC-48BF-B380-6C8369F36874}"/>
              </a:ext>
            </a:extLst>
          </p:cNvPr>
          <p:cNvSpPr/>
          <p:nvPr/>
        </p:nvSpPr>
        <p:spPr>
          <a:xfrm>
            <a:off x="2267744" y="2394147"/>
            <a:ext cx="4615616" cy="14929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58C355-D832-4496-880A-A1DE9169DB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1620" y="2394147"/>
            <a:ext cx="431445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8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640960" cy="1008112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87911" l="9927" r="90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70" y="1844824"/>
            <a:ext cx="4143723" cy="310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4367AC-C21D-4CEF-9DBA-0A1698D744D8}"/>
              </a:ext>
            </a:extLst>
          </p:cNvPr>
          <p:cNvSpPr txBox="1"/>
          <p:nvPr/>
        </p:nvSpPr>
        <p:spPr>
          <a:xfrm>
            <a:off x="2096889" y="49504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</a:rPr>
              <a:t>МОЗЖЕЧОК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7A14A67C-7810-453B-86A5-FD62F85C43FC}"/>
              </a:ext>
            </a:extLst>
          </p:cNvPr>
          <p:cNvCxnSpPr/>
          <p:nvPr/>
        </p:nvCxnSpPr>
        <p:spPr>
          <a:xfrm flipV="1">
            <a:off x="3105001" y="4473116"/>
            <a:ext cx="720080" cy="4773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A879AD-41F4-4860-BBA7-AF711287E904}"/>
              </a:ext>
            </a:extLst>
          </p:cNvPr>
          <p:cNvSpPr txBox="1"/>
          <p:nvPr/>
        </p:nvSpPr>
        <p:spPr>
          <a:xfrm>
            <a:off x="3361301" y="1348673"/>
            <a:ext cx="444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Мозжечковая стимуляция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156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4007846"/>
            <a:ext cx="2016224" cy="26238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6" y="-171400"/>
            <a:ext cx="3419872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88" b="98340" l="9912" r="89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38" y="0"/>
            <a:ext cx="2176462" cy="24545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37" y="4369767"/>
            <a:ext cx="3707912" cy="28254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98" y="1988840"/>
            <a:ext cx="2226076" cy="22260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2000" l="3299" r="922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0" y="2258495"/>
            <a:ext cx="2137016" cy="244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03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82BB7D-0E6A-4857-B395-6B0C64DFF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057" y="2828389"/>
            <a:ext cx="4145639" cy="3103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1588" y="4821372"/>
            <a:ext cx="1688283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ПАМЯТЬ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5156" y="4821372"/>
            <a:ext cx="167989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РЕЧЬ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7863" y="4626132"/>
            <a:ext cx="2673681" cy="95410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ЗРИТЕЛЬНОЕ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ВОСПРИЯТИЕ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4626133"/>
            <a:ext cx="4450385" cy="95410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ЗРИТЕЛЬНО-МОТОРНАЯ 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КООРДИНАЦИЯ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4851" y="4390485"/>
            <a:ext cx="2899704" cy="138499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СКОРОСТЬ 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ПЕРЕРАБОТКИ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ИНФОРМАЦИИ</a:t>
            </a:r>
          </a:p>
        </p:txBody>
      </p:sp>
      <p:pic>
        <p:nvPicPr>
          <p:cNvPr id="2050" name="Picture 2" descr="C:\Users\татка\Desktop\BnASMU6If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9" r="-6749"/>
          <a:stretch/>
        </p:blipFill>
        <p:spPr bwMode="auto">
          <a:xfrm>
            <a:off x="3419871" y="243003"/>
            <a:ext cx="1844824" cy="264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5084"/>
          <a:stretch/>
        </p:blipFill>
        <p:spPr bwMode="auto">
          <a:xfrm>
            <a:off x="489627" y="243003"/>
            <a:ext cx="2086103" cy="23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татка\Desktop\P22708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8352"/>
            <a:ext cx="2637055" cy="197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66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46545 -0.233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4" y="-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44167 -0.075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0.39462 0.1263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0.07673 0.157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11441 0.1578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20688" y="631627"/>
            <a:ext cx="1306488" cy="868958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972" y="33456336"/>
            <a:ext cx="26366580" cy="1757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288" y="236474"/>
            <a:ext cx="210760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96" y="248475"/>
            <a:ext cx="2088232" cy="278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547"/>
            <a:ext cx="2129433" cy="283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F:\фотки\DSC_0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59" y="3717032"/>
            <a:ext cx="3985541" cy="265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фотки\DSC_0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42928"/>
            <a:ext cx="4085859" cy="27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3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4183307" cy="278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F:\фотки\DSC_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5060"/>
            <a:ext cx="4083878" cy="272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2"/>
          <a:stretch/>
        </p:blipFill>
        <p:spPr bwMode="auto">
          <a:xfrm>
            <a:off x="539552" y="190809"/>
            <a:ext cx="2938586" cy="317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8"/>
          <a:stretch/>
        </p:blipFill>
        <p:spPr bwMode="auto">
          <a:xfrm>
            <a:off x="5940152" y="3294494"/>
            <a:ext cx="2617953" cy="348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17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501"/>
            <a:ext cx="2119164" cy="282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5277"/>
            <a:ext cx="2129433" cy="283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123"/>
            <a:ext cx="2088232" cy="278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6" y="3645024"/>
            <a:ext cx="4032447" cy="268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F:\фотки\DSC_0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40387" y="768254"/>
            <a:ext cx="2879306" cy="19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фотки\DSC_0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89" y="3645024"/>
            <a:ext cx="4025534" cy="268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81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60173773"/>
              </p:ext>
            </p:extLst>
          </p:nvPr>
        </p:nvGraphicFramePr>
        <p:xfrm>
          <a:off x="1519847" y="893634"/>
          <a:ext cx="6264696" cy="479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83" b="83968" l="11111" r="93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84" y="2744854"/>
            <a:ext cx="2808312" cy="218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70" y="1997935"/>
            <a:ext cx="1633537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16026" y="288883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 </a:t>
            </a:r>
            <a:r>
              <a:rPr lang="ru-RU" dirty="0"/>
              <a:t>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1277" y="1694453"/>
            <a:ext cx="18473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ru-RU" sz="2000" b="1" dirty="0"/>
          </a:p>
        </p:txBody>
      </p:sp>
      <p:sp>
        <p:nvSpPr>
          <p:cNvPr id="9" name="Овал 8"/>
          <p:cNvSpPr/>
          <p:nvPr/>
        </p:nvSpPr>
        <p:spPr>
          <a:xfrm>
            <a:off x="204457" y="624881"/>
            <a:ext cx="3047461" cy="10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</a:rPr>
              <a:t>МОТОРНОЕ ПЛАНИРОВАНИЕ</a:t>
            </a:r>
          </a:p>
        </p:txBody>
      </p:sp>
      <p:sp>
        <p:nvSpPr>
          <p:cNvPr id="10" name="Овал 9"/>
          <p:cNvSpPr/>
          <p:nvPr/>
        </p:nvSpPr>
        <p:spPr>
          <a:xfrm>
            <a:off x="6235530" y="687329"/>
            <a:ext cx="2808312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СЛУХ</a:t>
            </a:r>
          </a:p>
        </p:txBody>
      </p:sp>
      <p:sp>
        <p:nvSpPr>
          <p:cNvPr id="11" name="Овал 10"/>
          <p:cNvSpPr/>
          <p:nvPr/>
        </p:nvSpPr>
        <p:spPr>
          <a:xfrm>
            <a:off x="0" y="3595753"/>
            <a:ext cx="2520280" cy="1103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ЗРЕНИЕ</a:t>
            </a:r>
          </a:p>
        </p:txBody>
      </p:sp>
      <p:sp>
        <p:nvSpPr>
          <p:cNvPr id="12" name="Овал 11"/>
          <p:cNvSpPr/>
          <p:nvPr/>
        </p:nvSpPr>
        <p:spPr>
          <a:xfrm>
            <a:off x="6876256" y="3701997"/>
            <a:ext cx="2167586" cy="9971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БАЛАНС</a:t>
            </a:r>
          </a:p>
        </p:txBody>
      </p:sp>
    </p:spTree>
    <p:extLst>
      <p:ext uri="{BB962C8B-B14F-4D97-AF65-F5344CB8AC3E}">
        <p14:creationId xmlns:p14="http://schemas.microsoft.com/office/powerpoint/2010/main" val="313586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98686"/>
            <a:ext cx="4657328" cy="582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f248b4c5b677780">
            <a:hlinkClick r:id="" action="ppaction://media"/>
            <a:extLst>
              <a:ext uri="{FF2B5EF4-FFF2-40B4-BE49-F238E27FC236}">
                <a16:creationId xmlns:a16="http://schemas.microsoft.com/office/drawing/2014/main" id="{D8F774EB-F483-4B6E-B7D9-DAECA8C6F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7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5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55</Template>
  <TotalTime>610</TotalTime>
  <Words>111</Words>
  <Application>Microsoft Office PowerPoint</Application>
  <PresentationFormat>Экран (4:3)</PresentationFormat>
  <Paragraphs>40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Franklin Gothic Demi</vt:lpstr>
      <vt:lpstr>Times New Roman</vt:lpstr>
      <vt:lpstr>55</vt:lpstr>
      <vt:lpstr>Софьина Елена Викторовна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Максименкова Татьяна Валерьевна</dc:title>
  <dc:creator>Elena Dergileva</dc:creator>
  <cp:lastModifiedBy>Первый</cp:lastModifiedBy>
  <cp:revision>54</cp:revision>
  <dcterms:created xsi:type="dcterms:W3CDTF">2019-02-19T19:00:47Z</dcterms:created>
  <dcterms:modified xsi:type="dcterms:W3CDTF">2020-02-04T09:44:26Z</dcterms:modified>
</cp:coreProperties>
</file>