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F31E876-D476-4903-B89A-8D7672D02A9C}" type="datetimeFigureOut">
              <a:rPr lang="ru-RU" smtClean="0"/>
              <a:t>19.01.2021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1A3B49E-2584-4070-86D6-A52CA1A969D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"Экологическое воспитание дошкольников в рамках ФГОС ДО"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МАДОУ «Детский сад» «Капелька»</a:t>
            </a:r>
          </a:p>
          <a:p>
            <a:r>
              <a:rPr lang="ru-RU" dirty="0" smtClean="0"/>
              <a:t>Работу выполнила воспитатель : </a:t>
            </a:r>
            <a:r>
              <a:rPr lang="ru-RU" dirty="0" err="1" smtClean="0"/>
              <a:t>Улатова</a:t>
            </a:r>
            <a:r>
              <a:rPr lang="ru-RU" dirty="0" smtClean="0"/>
              <a:t> Елена Сергеевна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501008"/>
            <a:ext cx="3240360" cy="2718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605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32656"/>
            <a:ext cx="3008313" cy="5793507"/>
          </a:xfrm>
        </p:spPr>
        <p:txBody>
          <a:bodyPr/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PT Sans"/>
              </a:rPr>
              <a:t>Большое значение в экологическом воспитании имеет окружающая среда на участке детского сада. В процессе работы с детьми заметила, что они входе конкретных наблюдений легко</a:t>
            </a:r>
            <a:endParaRPr lang="ru-RU" b="0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PT Sans"/>
              </a:rPr>
              <a:t>усваивают связи между различными природными</a:t>
            </a:r>
            <a:endParaRPr lang="ru-RU" b="0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r>
              <a:rPr lang="ru-RU" b="1" i="0" dirty="0" smtClean="0">
                <a:solidFill>
                  <a:srgbClr val="000000"/>
                </a:solidFill>
                <a:effectLst/>
                <a:latin typeface="PT Sans"/>
              </a:rPr>
              <a:t>явлениями.</a:t>
            </a:r>
            <a:endParaRPr lang="ru-RU" b="0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87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419872" y="2184232"/>
            <a:ext cx="273630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Формы работы с детьми </a:t>
            </a:r>
            <a:endParaRPr lang="ru-RU" b="1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2766084" y="2976320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750762" y="3497334"/>
            <a:ext cx="2339358" cy="1735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Подвижные  сюжетно-ролевые игры  </a:t>
            </a:r>
            <a:endParaRPr lang="ru-RU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4788024" y="1484784"/>
            <a:ext cx="0" cy="667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3680901" y="291194"/>
            <a:ext cx="221424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наблюдение</a:t>
            </a:r>
            <a:endParaRPr lang="ru-RU" b="1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892380" y="3012324"/>
            <a:ext cx="839860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6147851" y="3465003"/>
            <a:ext cx="257565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Трудовая деятельность в уголке природы</a:t>
            </a:r>
            <a:endParaRPr lang="ru-RU" b="1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775412" y="315169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803304" y="4204250"/>
            <a:ext cx="1944216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Чтение литературы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3149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16632"/>
            <a:ext cx="4040188" cy="639762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PT Sans"/>
              </a:rPr>
              <a:t>Воспитанники должны знать</a:t>
            </a:r>
            <a:endParaRPr lang="ru-RU" sz="2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052736"/>
            <a:ext cx="4040188" cy="5073427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основы экологической культуры</a:t>
            </a: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некоторые особенности природы своего края</a:t>
            </a: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основные признаки времен года</a:t>
            </a: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значение природы для человека</a:t>
            </a: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группы растений и животных</a:t>
            </a: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некоторые растения и животные своего края, страны</a:t>
            </a: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правила поведения в природе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"/>
            <a:ext cx="4041775" cy="764704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0000"/>
                </a:solidFill>
                <a:latin typeface="PT Sans"/>
              </a:rPr>
              <a:t>Воспитанники должны уметь</a:t>
            </a:r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124744"/>
            <a:ext cx="4041775" cy="5001419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различать объекты природы и объекты, не относящиеся к природе</a:t>
            </a:r>
            <a:endParaRPr lang="ru-RU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выполнять правила личной гигиены</a:t>
            </a:r>
            <a:endParaRPr lang="ru-RU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различать изученные растения и животных</a:t>
            </a:r>
            <a:endParaRPr lang="ru-RU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вести наблюдения в природе под руководством воспитателя</a:t>
            </a:r>
            <a:endParaRPr lang="ru-RU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подкармливать птиц в кормушках</a:t>
            </a:r>
            <a:endParaRPr lang="ru-RU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b="1" i="0" dirty="0" smtClean="0">
                <a:effectLst/>
                <a:latin typeface="PT Sans"/>
              </a:rPr>
              <a:t>ухаживать за комнатными растениями</a:t>
            </a:r>
            <a:endParaRPr lang="ru-RU" b="0" i="0" dirty="0" smtClean="0">
              <a:effectLst/>
              <a:latin typeface="PT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8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мои ребята усвоили признаки сезонных изменений в природе;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многие знают о сезонных работах в саду, на огороде, о растениях, грибах, ягодах;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могут классифицировать животных по среде обитания (вода – гуси, лебеди, рыбы, лягушки);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могут классифицировать обитателей природы по признакам – дикие животные, домашние животные;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перелетные и зимующие птицы;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насекомые;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рыбы;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знают, что для нормального роста и развития растений нужны три компонента: тепло, свет, вода; убедились в этом на опытах;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умеют различать деревья;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дети знакомы с правилами поведения в природе;</a:t>
            </a:r>
            <a:endParaRPr lang="ru-RU" sz="3300" b="0" i="0" dirty="0" smtClean="0"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sz="3300" b="1" i="0" dirty="0" smtClean="0">
                <a:effectLst/>
                <a:latin typeface="PT Sans"/>
              </a:rPr>
              <a:t>обладают элементарными навыками ухода за растениями</a:t>
            </a:r>
            <a:r>
              <a:rPr lang="ru-RU" b="1" i="0" dirty="0" smtClean="0">
                <a:solidFill>
                  <a:srgbClr val="767676"/>
                </a:solidFill>
                <a:effectLst/>
                <a:latin typeface="PT Sans"/>
              </a:rPr>
              <a:t>.</a:t>
            </a:r>
            <a:endParaRPr lang="ru-RU" b="0" i="0" dirty="0" smtClean="0">
              <a:solidFill>
                <a:srgbClr val="767676"/>
              </a:solidFill>
              <a:effectLst/>
              <a:latin typeface="PT Sans"/>
            </a:endParaRPr>
          </a:p>
          <a:p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работы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</a:t>
            </a:r>
            <a:r>
              <a:rPr lang="ru-RU" sz="6000" dirty="0" smtClean="0"/>
              <a:t>  СПАСИБО ЗА      ВНИМАНИЕ !!!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7516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Непрерывный процесс воспитания и развития ребёнка, направленный на формирование его экологической культуры, которая проявляется в эмоционально-положительном отношении к природе, окружающему миру, в ответственном отношении к своему здоровью и состоянию окружающей среды, в соблюдении определённых моральных норм, в системе ценностных ориентаций.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Экологическое воспитание дошкольников.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98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Как у маленького деревца, еле поднявшегося над землей, заботливый садовник укрепляет корень, от мощности, которого зависит жизнь растения на протяжении нескольких десятилетий, так и воспитатель должен заботиться о воспитании у своих детей чувств безграничной любви к Родине. Воспитание этих качеств начинается с того времени, когда ребенок начинает видеть, познавать, оценивать окружающий мир.</a:t>
            </a:r>
          </a:p>
          <a:p>
            <a:endParaRPr lang="ru-RU" dirty="0" smtClean="0"/>
          </a:p>
          <a:p>
            <a:r>
              <a:rPr lang="ru-RU" dirty="0" smtClean="0"/>
              <a:t>В.А. Сухомлинский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541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0" dirty="0" smtClean="0">
                <a:solidFill>
                  <a:srgbClr val="000000"/>
                </a:solidFill>
                <a:effectLst/>
                <a:latin typeface="PT Sans"/>
              </a:rPr>
              <a:t>Экологическое воспитание и образование детей –чрезвычайно актуальная проблема настоящего времени.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 Обострение экологической проблемы в стране и в мире диктует необходимость интенсивной просветительской работы по формированию у детей экологического сознания, культуры природопользования.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Актуальность проблемы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301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воспитание экологически грамотного, социально активного дошкольника, ответственного за состояние окружающей среды, бережно относящегося к богатствам природы.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0000"/>
                </a:solidFill>
                <a:effectLst/>
                <a:latin typeface="PT Sans"/>
              </a:rPr>
              <a:t>Цель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5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1. Совершенствовать предметно-развивающую среду познавательно -исследовательского направления; 2. Способствовать формированию у детей осознанного понимания взаимосвязей в природе и учёта этого в практической деятельности; 3. Обогащать речь детей через систематическое и последовательное знакомство с окружающим миром; 4. Развивать умение делать выводы; 5. Воспитывать совместно с родителями у детей эмоционально- положительное, бережное и сочувственное отношение к объектам окружающей природы.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281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работы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23528" y="2132856"/>
            <a:ext cx="4040188" cy="3951288"/>
          </a:xfrm>
        </p:spPr>
        <p:txBody>
          <a:bodyPr>
            <a:normAutofit fontScale="40000" lnSpcReduction="20000"/>
          </a:bodyPr>
          <a:lstStyle/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Экскурсии                                                                                                             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на природу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Дидактические,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Подвижные,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сюжетно – ролевые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игры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Наблюдение за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растительным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и животным миром,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за трудом взрослых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Трудовая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деятельность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в уголке природы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или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в саду</a:t>
            </a:r>
          </a:p>
          <a:p>
            <a:r>
              <a:rPr lang="ru-RU" sz="3800" b="1" i="0" dirty="0" smtClean="0">
                <a:solidFill>
                  <a:srgbClr val="000000"/>
                </a:solidFill>
                <a:effectLst/>
                <a:latin typeface="PT Sans"/>
              </a:rPr>
              <a:t>Познавательные</a:t>
            </a:r>
          </a:p>
          <a:p>
            <a:pPr marL="0" indent="0">
              <a:buNone/>
            </a:pPr>
            <a:r>
              <a:rPr lang="ru-RU" sz="3800" b="1" dirty="0" smtClean="0">
                <a:solidFill>
                  <a:srgbClr val="000000"/>
                </a:solidFill>
                <a:latin typeface="PT Sans"/>
              </a:rPr>
              <a:t>занятия</a:t>
            </a:r>
            <a:endParaRPr lang="ru-RU" sz="3800" b="1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endParaRPr lang="ru-RU" b="1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endParaRPr lang="ru-RU" b="1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endParaRPr lang="ru-RU" b="1" dirty="0">
              <a:solidFill>
                <a:srgbClr val="000000"/>
              </a:solidFill>
              <a:latin typeface="PT Sans"/>
            </a:endParaRPr>
          </a:p>
          <a:p>
            <a:endParaRPr lang="ru-RU" b="1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endParaRPr lang="ru-RU" b="1" dirty="0">
              <a:solidFill>
                <a:srgbClr val="000000"/>
              </a:solidFill>
              <a:latin typeface="PT Sans"/>
            </a:endParaRPr>
          </a:p>
          <a:p>
            <a:endParaRPr lang="ru-RU" b="1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endParaRPr lang="ru-RU" b="1" dirty="0">
              <a:solidFill>
                <a:srgbClr val="000000"/>
              </a:solidFill>
              <a:latin typeface="PT Sans"/>
            </a:endParaRPr>
          </a:p>
          <a:p>
            <a:pPr marL="0" indent="0">
              <a:buNone/>
            </a:pPr>
            <a:endParaRPr lang="ru-RU" b="0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1800" b="1" i="0" dirty="0" smtClean="0">
                <a:solidFill>
                  <a:srgbClr val="000000"/>
                </a:solidFill>
                <a:effectLst/>
                <a:latin typeface="PT Sans"/>
              </a:rPr>
              <a:t>С детьми</a:t>
            </a:r>
          </a:p>
          <a:p>
            <a:r>
              <a:rPr lang="ru-RU" sz="1800" b="1" i="0" dirty="0" smtClean="0">
                <a:solidFill>
                  <a:srgbClr val="000000"/>
                </a:solidFill>
                <a:effectLst/>
                <a:latin typeface="PT Sans"/>
              </a:rPr>
              <a:t>дошкольного</a:t>
            </a:r>
          </a:p>
          <a:p>
            <a:r>
              <a:rPr lang="ru-RU" sz="1800" b="1" i="0" dirty="0" smtClean="0">
                <a:solidFill>
                  <a:srgbClr val="000000"/>
                </a:solidFill>
                <a:effectLst/>
                <a:latin typeface="PT Sans"/>
              </a:rPr>
              <a:t>возраста</a:t>
            </a:r>
          </a:p>
          <a:p>
            <a:r>
              <a:rPr lang="ru-RU" sz="1800" b="1" i="0" dirty="0" smtClean="0">
                <a:solidFill>
                  <a:srgbClr val="000000"/>
                </a:solidFill>
                <a:effectLst/>
                <a:latin typeface="PT Sans"/>
              </a:rPr>
              <a:t>Чтение литературы,</a:t>
            </a:r>
          </a:p>
          <a:p>
            <a:r>
              <a:rPr lang="ru-RU" sz="1800" b="1" i="0" dirty="0" smtClean="0">
                <a:solidFill>
                  <a:srgbClr val="000000"/>
                </a:solidFill>
                <a:effectLst/>
                <a:latin typeface="PT Sans"/>
              </a:rPr>
              <a:t>заучивание стихов,</a:t>
            </a:r>
          </a:p>
          <a:p>
            <a:r>
              <a:rPr lang="ru-RU" sz="1800" b="1" i="0" dirty="0" smtClean="0">
                <a:solidFill>
                  <a:srgbClr val="000000"/>
                </a:solidFill>
                <a:effectLst/>
                <a:latin typeface="PT Sans"/>
              </a:rPr>
              <a:t>пословиц, поговорок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23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457200" y="188640"/>
            <a:ext cx="3008313" cy="5937523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Первое, что я</a:t>
            </a:r>
          </a:p>
          <a:p>
            <a:r>
              <a:rPr lang="ru-RU" sz="1800" b="1" dirty="0" smtClean="0"/>
              <a:t>сделала, это начала</a:t>
            </a:r>
          </a:p>
          <a:p>
            <a:r>
              <a:rPr lang="ru-RU" sz="1800" b="1" dirty="0" smtClean="0"/>
              <a:t>создавать</a:t>
            </a:r>
          </a:p>
          <a:p>
            <a:r>
              <a:rPr lang="ru-RU" sz="1800" b="1" dirty="0" smtClean="0"/>
              <a:t>развивающую среду</a:t>
            </a:r>
          </a:p>
          <a:p>
            <a:r>
              <a:rPr lang="ru-RU" sz="1800" b="1" dirty="0" smtClean="0"/>
              <a:t>экологического</a:t>
            </a:r>
          </a:p>
          <a:p>
            <a:r>
              <a:rPr lang="ru-RU" sz="1800" b="1" dirty="0" smtClean="0"/>
              <a:t>направления, где</a:t>
            </a:r>
          </a:p>
          <a:p>
            <a:r>
              <a:rPr lang="ru-RU" sz="1800" b="1" dirty="0" smtClean="0"/>
              <a:t>воспитанники</a:t>
            </a:r>
          </a:p>
          <a:p>
            <a:r>
              <a:rPr lang="ru-RU" sz="1800" b="1" dirty="0" smtClean="0"/>
              <a:t>самостоятельно</a:t>
            </a:r>
          </a:p>
          <a:p>
            <a:r>
              <a:rPr lang="ru-RU" sz="1800" b="1" dirty="0" smtClean="0"/>
              <a:t>познают</a:t>
            </a:r>
          </a:p>
          <a:p>
            <a:r>
              <a:rPr lang="ru-RU" sz="1800" b="1" dirty="0" smtClean="0"/>
              <a:t>окружающий мир,</a:t>
            </a:r>
          </a:p>
          <a:p>
            <a:r>
              <a:rPr lang="ru-RU" sz="1800" b="1" dirty="0" smtClean="0"/>
              <a:t>наблюдая за</a:t>
            </a:r>
          </a:p>
          <a:p>
            <a:r>
              <a:rPr lang="ru-RU" sz="1800" b="1" dirty="0" smtClean="0"/>
              <a:t>объектами и</a:t>
            </a:r>
          </a:p>
          <a:p>
            <a:r>
              <a:rPr lang="ru-RU" sz="1800" b="1" dirty="0" smtClean="0"/>
              <a:t>явлениями живой и</a:t>
            </a:r>
          </a:p>
          <a:p>
            <a:r>
              <a:rPr lang="ru-RU" sz="1800" b="1" dirty="0" smtClean="0"/>
              <a:t>неживой природы</a:t>
            </a:r>
            <a:endParaRPr lang="ru-RU" sz="1800" b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260648"/>
            <a:ext cx="3008313" cy="6192688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Включаю игровые</a:t>
            </a:r>
          </a:p>
          <a:p>
            <a:r>
              <a:rPr lang="ru-RU" sz="1800" b="1" dirty="0" smtClean="0"/>
              <a:t>обучающие ситуации. Я</a:t>
            </a:r>
          </a:p>
          <a:p>
            <a:r>
              <a:rPr lang="ru-RU" sz="1800" b="1" dirty="0" smtClean="0"/>
              <a:t>предлагаю детям</a:t>
            </a:r>
          </a:p>
          <a:p>
            <a:r>
              <a:rPr lang="ru-RU" sz="1800" b="1" dirty="0" smtClean="0"/>
              <a:t>сюжет, беру на себя</a:t>
            </a:r>
          </a:p>
          <a:p>
            <a:r>
              <a:rPr lang="ru-RU" sz="1800" b="1" dirty="0" smtClean="0"/>
              <a:t>основную роль, а</a:t>
            </a:r>
          </a:p>
          <a:p>
            <a:r>
              <a:rPr lang="ru-RU" sz="1800" b="1" dirty="0" smtClean="0"/>
              <a:t>остальное распределяю</a:t>
            </a:r>
          </a:p>
          <a:p>
            <a:r>
              <a:rPr lang="ru-RU" sz="1800" b="1" dirty="0" smtClean="0"/>
              <a:t>между детьми. План,</a:t>
            </a:r>
          </a:p>
          <a:p>
            <a:r>
              <a:rPr lang="ru-RU" sz="1800" b="1" dirty="0" smtClean="0"/>
              <a:t>по которому</a:t>
            </a:r>
          </a:p>
          <a:p>
            <a:r>
              <a:rPr lang="ru-RU" sz="1800" b="1" dirty="0" smtClean="0"/>
              <a:t>развивается сюжет,</a:t>
            </a:r>
          </a:p>
          <a:p>
            <a:r>
              <a:rPr lang="ru-RU" sz="1800" b="1" dirty="0" smtClean="0"/>
              <a:t>соответствует логике</a:t>
            </a:r>
          </a:p>
          <a:p>
            <a:r>
              <a:rPr lang="ru-RU" sz="1800" b="1" dirty="0" smtClean="0"/>
              <a:t>решения дидактических</a:t>
            </a:r>
          </a:p>
          <a:p>
            <a:r>
              <a:rPr lang="ru-RU" sz="1800" b="1" dirty="0" smtClean="0"/>
              <a:t>задач</a:t>
            </a:r>
            <a:endParaRPr lang="ru-RU" sz="1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9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57</TotalTime>
  <Words>594</Words>
  <Application>Microsoft Office PowerPoint</Application>
  <PresentationFormat>Экран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Волна</vt:lpstr>
      <vt:lpstr>Презентация "Экологическое воспитание дошкольников в рамках ФГОС ДО"</vt:lpstr>
      <vt:lpstr>Экологическое воспитание дошкольников.</vt:lpstr>
      <vt:lpstr>Презентация PowerPoint</vt:lpstr>
      <vt:lpstr>Актуальность проблемы</vt:lpstr>
      <vt:lpstr>Цель</vt:lpstr>
      <vt:lpstr>Задачи</vt:lpstr>
      <vt:lpstr>Формы работы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Результаты работы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"Экологическое воспитание дошкольников в рамках ФГОС ДО"</dc:title>
  <dc:creator>123</dc:creator>
  <cp:lastModifiedBy>123</cp:lastModifiedBy>
  <cp:revision>6</cp:revision>
  <dcterms:created xsi:type="dcterms:W3CDTF">2021-01-19T15:43:44Z</dcterms:created>
  <dcterms:modified xsi:type="dcterms:W3CDTF">2021-01-19T16:40:57Z</dcterms:modified>
</cp:coreProperties>
</file>