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60"/>
  </p:normalViewPr>
  <p:slideViewPr>
    <p:cSldViewPr>
      <p:cViewPr varScale="1">
        <p:scale>
          <a:sx n="68" d="100"/>
          <a:sy n="68" d="100"/>
        </p:scale>
        <p:origin x="-1470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франз\Desktop\планеты\5000x3400_kosmos-3d-art-100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1" y="-480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810913" y="188640"/>
            <a:ext cx="5544616" cy="1224136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ru-RU" sz="9600" dirty="0" smtClean="0"/>
              <a:t>Космос. </a:t>
            </a:r>
            <a:endParaRPr lang="ru-RU" sz="9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7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франз\Desktop\планеты\планета-Мар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1282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франз\Desktop\планеты\ma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73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франз\Desktop\планеты\uran_plane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959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франз\Desktop\планеты\1366038392__satu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087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франз\Desktop\планеты\1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322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франз\Desktop\планеты\отражение-луны-285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863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at-digest.com/images/Yamal300K-launch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327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 интересных фактов о первом космическом полете Гагар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592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оссийским космонавтам повысят зарплату - Рамблер-Нов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" y="-316473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355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франз\Desktop\планеты\115404832_large_99031979k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4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франз\Desktop\планеты\Space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326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624736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Планета Земля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франз\Desktop\планеты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077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франз\Desktop\планеты\sun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441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8444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3253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франз\Desktop\планеты\Jupiter-225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1558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франз\Desktop\планеты\jupiter_2_taches-225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024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205</TotalTime>
  <Words>4</Words>
  <Application>Microsoft Office PowerPoint</Application>
  <PresentationFormat>Экран (4:3)</PresentationFormat>
  <Paragraphs>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Космос. </vt:lpstr>
      <vt:lpstr>Презентация PowerPoint</vt:lpstr>
      <vt:lpstr>Презентация PowerPoint</vt:lpstr>
      <vt:lpstr>Планета Земля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Космос. </dc:title>
  <dc:creator>франз</dc:creator>
  <cp:lastModifiedBy>франз</cp:lastModifiedBy>
  <cp:revision>7</cp:revision>
  <dcterms:created xsi:type="dcterms:W3CDTF">2014-08-12T16:31:24Z</dcterms:created>
  <dcterms:modified xsi:type="dcterms:W3CDTF">2015-03-24T18:15:55Z</dcterms:modified>
</cp:coreProperties>
</file>