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110" d="100"/>
          <a:sy n="110" d="100"/>
        </p:scale>
        <p:origin x="-35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09.02.2021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Нетрадиционные техники рисования.</a:t>
            </a:r>
            <a:endParaRPr lang="ru-RU" dirty="0"/>
          </a:p>
        </p:txBody>
      </p:sp>
      <p:sp>
        <p:nvSpPr>
          <p:cNvPr id="3" name="Подзаголовок 2"/>
          <p:cNvSpPr>
            <a:spLocks noGrp="1"/>
          </p:cNvSpPr>
          <p:nvPr>
            <p:ph type="subTitle" idx="1"/>
          </p:nvPr>
        </p:nvSpPr>
        <p:spPr>
          <a:xfrm>
            <a:off x="2411760" y="4221088"/>
            <a:ext cx="6264696" cy="1656184"/>
          </a:xfrm>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РИСОВАНИЕ СОЛЬЮ.</a:t>
            </a:r>
            <a:endParaRPr lang="ru-RU" sz="3200" dirty="0"/>
          </a:p>
        </p:txBody>
      </p:sp>
      <p:sp>
        <p:nvSpPr>
          <p:cNvPr id="3" name="Содержимое 2"/>
          <p:cNvSpPr>
            <a:spLocks noGrp="1"/>
          </p:cNvSpPr>
          <p:nvPr>
            <p:ph sz="half" idx="1"/>
          </p:nvPr>
        </p:nvSpPr>
        <p:spPr/>
        <p:txBody>
          <a:bodyPr>
            <a:normAutofit fontScale="85000" lnSpcReduction="20000"/>
          </a:bodyPr>
          <a:lstStyle/>
          <a:p>
            <a:r>
              <a:rPr lang="ru-RU" dirty="0" smtClean="0"/>
              <a:t>Соль придает рисунку причудливые узоры. При изображении любого пейзажа или яркого фона можно использовать соль, чтобы придать фону рисунка красивую текстуру. Фон необходимо посыпать солью, пока краска еще не высохла. Когда краска подсохнет, просто стряхните остатки соли. На их месте останутся необычные светлые пятнышки.</a:t>
            </a:r>
            <a:endParaRPr lang="ru-RU" dirty="0"/>
          </a:p>
        </p:txBody>
      </p:sp>
      <p:pic>
        <p:nvPicPr>
          <p:cNvPr id="9218" name="Picture 2" descr="C:\Users\user\Desktop\unnamed_14.jpg"/>
          <p:cNvPicPr>
            <a:picLocks noGrp="1" noChangeAspect="1" noChangeArrowheads="1"/>
          </p:cNvPicPr>
          <p:nvPr>
            <p:ph sz="half" idx="2"/>
          </p:nvPr>
        </p:nvPicPr>
        <p:blipFill>
          <a:blip r:embed="rId2" cstate="print"/>
          <a:srcRect/>
          <a:stretch>
            <a:fillRect/>
          </a:stretch>
        </p:blipFill>
        <p:spPr bwMode="auto">
          <a:xfrm>
            <a:off x="4932041" y="1916832"/>
            <a:ext cx="3672408" cy="41044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a:bodyPr>
          <a:lstStyle/>
          <a:p>
            <a:r>
              <a:rPr lang="ru-RU" sz="3200" b="1" dirty="0" smtClean="0"/>
              <a:t>РИСОВАНИЕ МЯТОЙ БУМАГОЙ.</a:t>
            </a:r>
            <a:endParaRPr lang="ru-RU" sz="3200" dirty="0"/>
          </a:p>
        </p:txBody>
      </p:sp>
      <p:sp>
        <p:nvSpPr>
          <p:cNvPr id="3" name="Содержимое 2"/>
          <p:cNvSpPr>
            <a:spLocks noGrp="1"/>
          </p:cNvSpPr>
          <p:nvPr>
            <p:ph sz="half" idx="1"/>
          </p:nvPr>
        </p:nvSpPr>
        <p:spPr/>
        <p:txBody>
          <a:bodyPr>
            <a:normAutofit fontScale="85000" lnSpcReduction="20000"/>
          </a:bodyPr>
          <a:lstStyle/>
          <a:p>
            <a:r>
              <a:rPr lang="ru-RU" dirty="0" smtClean="0"/>
              <a:t>Смятая салфетка или бумажка позволяет получить также интересную текстуру. Существует два способа рисования мятой бумагой.</a:t>
            </a:r>
            <a:br>
              <a:rPr lang="ru-RU" dirty="0" smtClean="0"/>
            </a:br>
            <a:r>
              <a:rPr lang="ru-RU" b="1" dirty="0" smtClean="0"/>
              <a:t>Способ №1. </a:t>
            </a:r>
            <a:r>
              <a:rPr lang="ru-RU" dirty="0" smtClean="0"/>
              <a:t>На лист бумаги наносится жидкая краска. Через короткий промежуток времени (пока лист еще влажный) к листу прикладывается смятая салфетка. Впитывая влагу, салфетка оставляет свой характерный след на поверхности бумаги.</a:t>
            </a:r>
            <a:endParaRPr lang="ru-RU" dirty="0"/>
          </a:p>
        </p:txBody>
      </p:sp>
      <p:pic>
        <p:nvPicPr>
          <p:cNvPr id="10242" name="Picture 2" descr="C:\Users\user\Desktop\unnamed_16.jpg"/>
          <p:cNvPicPr>
            <a:picLocks noGrp="1" noChangeAspect="1" noChangeArrowheads="1"/>
          </p:cNvPicPr>
          <p:nvPr>
            <p:ph sz="half" idx="2"/>
          </p:nvPr>
        </p:nvPicPr>
        <p:blipFill>
          <a:blip r:embed="rId2" cstate="print"/>
          <a:srcRect/>
          <a:stretch>
            <a:fillRect/>
          </a:stretch>
        </p:blipFill>
        <p:spPr bwMode="auto">
          <a:xfrm>
            <a:off x="4860032" y="1988840"/>
            <a:ext cx="3672407" cy="405397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a:bodyPr>
          <a:lstStyle/>
          <a:p>
            <a:r>
              <a:rPr lang="ru-RU" sz="2200" b="1" dirty="0" smtClean="0"/>
              <a:t>Способ №2. </a:t>
            </a:r>
            <a:r>
              <a:rPr lang="ru-RU" sz="2200" dirty="0" smtClean="0"/>
              <a:t>Для начала необходимо смять лист или салфетку. На этот комок нанести слой краски. Затем окрашенной стороной можно наносить отпечатки.</a:t>
            </a:r>
            <a:br>
              <a:rPr lang="ru-RU" sz="2200" dirty="0" smtClean="0"/>
            </a:br>
            <a:r>
              <a:rPr lang="ru-RU" sz="2200" dirty="0" smtClean="0"/>
              <a:t>Текстурные листы можно потом с успехом использовать при создании коллажей.</a:t>
            </a:r>
            <a:endParaRPr lang="ru-RU" sz="2200" dirty="0"/>
          </a:p>
        </p:txBody>
      </p:sp>
      <p:pic>
        <p:nvPicPr>
          <p:cNvPr id="11266" name="Picture 2" descr="C:\Users\user\Desktop\unnamed_15.jpg"/>
          <p:cNvPicPr>
            <a:picLocks noGrp="1" noChangeAspect="1" noChangeArrowheads="1"/>
          </p:cNvPicPr>
          <p:nvPr>
            <p:ph sz="half" idx="2"/>
          </p:nvPr>
        </p:nvPicPr>
        <p:blipFill>
          <a:blip r:embed="rId2" cstate="print"/>
          <a:srcRect/>
          <a:stretch>
            <a:fillRect/>
          </a:stretch>
        </p:blipFill>
        <p:spPr bwMode="auto">
          <a:xfrm>
            <a:off x="4831814" y="1920875"/>
            <a:ext cx="3671372" cy="44338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a:bodyPr>
          <a:lstStyle/>
          <a:p>
            <a:r>
              <a:rPr lang="ru-RU" sz="3200" b="1" dirty="0" smtClean="0"/>
              <a:t>МОНОТИПИЯ.</a:t>
            </a:r>
            <a:endParaRPr lang="ru-RU" sz="3200" dirty="0"/>
          </a:p>
        </p:txBody>
      </p:sp>
      <p:sp>
        <p:nvSpPr>
          <p:cNvPr id="3" name="Содержимое 2"/>
          <p:cNvSpPr>
            <a:spLocks noGrp="1"/>
          </p:cNvSpPr>
          <p:nvPr>
            <p:ph sz="half" idx="1"/>
          </p:nvPr>
        </p:nvSpPr>
        <p:spPr/>
        <p:txBody>
          <a:bodyPr>
            <a:normAutofit fontScale="85000" lnSpcReduction="10000"/>
          </a:bodyPr>
          <a:lstStyle/>
          <a:p>
            <a:r>
              <a:rPr lang="ru-RU" b="1" dirty="0" smtClean="0"/>
              <a:t>1. Монотипия на стекле</a:t>
            </a:r>
            <a:endParaRPr lang="ru-RU" dirty="0" smtClean="0"/>
          </a:p>
          <a:p>
            <a:r>
              <a:rPr lang="ru-RU" dirty="0" smtClean="0"/>
              <a:t>На гладкую поверхность(стекло, пластмассовая доска, пленка) наносится слой гуашевой краски. Затем создается рисунок пальчиком или ватной палочкой. Сверху накладывается лист бумаги и придавливается к поверхности. Получается оттиск в зеркальном отображении.</a:t>
            </a:r>
          </a:p>
          <a:p>
            <a:endParaRPr lang="ru-RU" dirty="0"/>
          </a:p>
        </p:txBody>
      </p:sp>
      <p:pic>
        <p:nvPicPr>
          <p:cNvPr id="12290" name="Picture 2" descr="C:\Users\user\Desktop\unnamed_19.jpg"/>
          <p:cNvPicPr>
            <a:picLocks noGrp="1" noChangeAspect="1" noChangeArrowheads="1"/>
          </p:cNvPicPr>
          <p:nvPr>
            <p:ph sz="half" idx="2"/>
          </p:nvPr>
        </p:nvPicPr>
        <p:blipFill>
          <a:blip r:embed="rId2" cstate="print"/>
          <a:srcRect/>
          <a:stretch>
            <a:fillRect/>
          </a:stretch>
        </p:blipFill>
        <p:spPr bwMode="auto">
          <a:xfrm>
            <a:off x="4788024" y="2132856"/>
            <a:ext cx="3888432" cy="40324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a:bodyPr>
          <a:lstStyle/>
          <a:p>
            <a:r>
              <a:rPr lang="ru-RU" sz="2400" b="1" dirty="0" smtClean="0"/>
              <a:t>2. Монотипия предметная</a:t>
            </a:r>
            <a:endParaRPr lang="ru-RU" sz="2400" dirty="0" smtClean="0"/>
          </a:p>
          <a:p>
            <a:r>
              <a:rPr lang="ru-RU" sz="2400" dirty="0" smtClean="0"/>
              <a:t>Необходимо согнуть лист бумаги пополам. Внутри, на одной половине что-нибудь нарисовать красками. Затем лист сложить и прогладить рукой, чтобы получить симметричный отпечаток.</a:t>
            </a:r>
          </a:p>
          <a:p>
            <a:endParaRPr lang="ru-RU" dirty="0"/>
          </a:p>
        </p:txBody>
      </p:sp>
      <p:pic>
        <p:nvPicPr>
          <p:cNvPr id="13314" name="Picture 2" descr="C:\Users\user\Desktop\unnamed_21.jpg"/>
          <p:cNvPicPr>
            <a:picLocks noGrp="1" noChangeAspect="1" noChangeArrowheads="1"/>
          </p:cNvPicPr>
          <p:nvPr>
            <p:ph sz="half" idx="2"/>
          </p:nvPr>
        </p:nvPicPr>
        <p:blipFill>
          <a:blip r:embed="rId2" cstate="print"/>
          <a:srcRect/>
          <a:stretch>
            <a:fillRect/>
          </a:stretch>
        </p:blipFill>
        <p:spPr bwMode="auto">
          <a:xfrm>
            <a:off x="5004048" y="1920875"/>
            <a:ext cx="3528392" cy="44338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64672"/>
          </a:xfrm>
        </p:spPr>
        <p:txBody>
          <a:bodyPr>
            <a:normAutofit/>
          </a:bodyPr>
          <a:lstStyle/>
          <a:p>
            <a:r>
              <a:rPr lang="ru-RU" sz="3200" b="1" dirty="0" smtClean="0"/>
              <a:t>КЛЯКСОГРАФИЯ.</a:t>
            </a:r>
            <a:endParaRPr lang="ru-RU" sz="3200" dirty="0"/>
          </a:p>
        </p:txBody>
      </p:sp>
      <p:sp>
        <p:nvSpPr>
          <p:cNvPr id="3" name="Содержимое 2"/>
          <p:cNvSpPr>
            <a:spLocks noGrp="1"/>
          </p:cNvSpPr>
          <p:nvPr>
            <p:ph sz="half" idx="1"/>
          </p:nvPr>
        </p:nvSpPr>
        <p:spPr/>
        <p:txBody>
          <a:bodyPr>
            <a:normAutofit fontScale="85000" lnSpcReduction="10000"/>
          </a:bodyPr>
          <a:lstStyle/>
          <a:p>
            <a:r>
              <a:rPr lang="ru-RU" dirty="0" smtClean="0"/>
              <a:t>Нетрадиционная техника рисования "</a:t>
            </a:r>
            <a:r>
              <a:rPr lang="ru-RU" dirty="0" err="1" smtClean="0"/>
              <a:t>кляксография</a:t>
            </a:r>
            <a:r>
              <a:rPr lang="ru-RU" dirty="0" smtClean="0"/>
              <a:t>" (выдувание трубочкой) - это очередное волшебство творческих занятий. Такое занятие для детей очень увлекательно, интересно и очень полезное. Так, как выдувание через соломинку укрепляет здоровье: силу лёгких и дыхательную систему ребёнка в целом.</a:t>
            </a:r>
            <a:br>
              <a:rPr lang="ru-RU" dirty="0" smtClean="0"/>
            </a:br>
            <a:endParaRPr lang="ru-RU" dirty="0"/>
          </a:p>
        </p:txBody>
      </p:sp>
      <p:pic>
        <p:nvPicPr>
          <p:cNvPr id="14338" name="Picture 2" descr="C:\Users\user\Desktop\unnamed_23.jpg"/>
          <p:cNvPicPr>
            <a:picLocks noGrp="1" noChangeAspect="1" noChangeArrowheads="1"/>
          </p:cNvPicPr>
          <p:nvPr>
            <p:ph sz="half" idx="2"/>
          </p:nvPr>
        </p:nvPicPr>
        <p:blipFill>
          <a:blip r:embed="rId2" cstate="print"/>
          <a:srcRect/>
          <a:stretch>
            <a:fillRect/>
          </a:stretch>
        </p:blipFill>
        <p:spPr bwMode="auto">
          <a:xfrm>
            <a:off x="4648200" y="1988840"/>
            <a:ext cx="4038600" cy="39386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rmAutofit fontScale="90000"/>
          </a:bodyPr>
          <a:lstStyle/>
          <a:p>
            <a:r>
              <a:rPr lang="ru-RU" sz="3200" b="1" dirty="0" smtClean="0"/>
              <a:t>НИТКОГРАФИЯ.</a:t>
            </a:r>
            <a:endParaRPr lang="ru-RU" sz="3200" dirty="0"/>
          </a:p>
        </p:txBody>
      </p:sp>
      <p:sp>
        <p:nvSpPr>
          <p:cNvPr id="3" name="Содержимое 2"/>
          <p:cNvSpPr>
            <a:spLocks noGrp="1"/>
          </p:cNvSpPr>
          <p:nvPr>
            <p:ph sz="half" idx="1"/>
          </p:nvPr>
        </p:nvSpPr>
        <p:spPr/>
        <p:txBody>
          <a:bodyPr>
            <a:normAutofit fontScale="85000" lnSpcReduction="20000"/>
          </a:bodyPr>
          <a:lstStyle/>
          <a:p>
            <a:r>
              <a:rPr lang="ru-RU" dirty="0" smtClean="0"/>
              <a:t>Необходимо опустить ниточки в краску так, чтобы они хорошо пропитались краской. Затем их нужно положить на бумагу так, чтобы с двух сторон листа бумаги выступали кончики нитки по 5-10см. Ниточки накрываются другим листом бумаги. Верхний лист придерживается руками. Верхний лист поднимается. Необычная картинка готова.</a:t>
            </a:r>
            <a:endParaRPr lang="ru-RU" dirty="0"/>
          </a:p>
        </p:txBody>
      </p:sp>
      <p:pic>
        <p:nvPicPr>
          <p:cNvPr id="15362" name="Picture 2" descr="C:\Users\user\Desktop\unnamed_24.jpg"/>
          <p:cNvPicPr>
            <a:picLocks noGrp="1" noChangeAspect="1" noChangeArrowheads="1"/>
          </p:cNvPicPr>
          <p:nvPr>
            <p:ph sz="half" idx="2"/>
          </p:nvPr>
        </p:nvPicPr>
        <p:blipFill>
          <a:blip r:embed="rId2" cstate="print"/>
          <a:srcRect/>
          <a:stretch>
            <a:fillRect/>
          </a:stretch>
        </p:blipFill>
        <p:spPr bwMode="auto">
          <a:xfrm>
            <a:off x="4648200" y="2060848"/>
            <a:ext cx="4038600" cy="387850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a:bodyPr>
          <a:lstStyle/>
          <a:p>
            <a:r>
              <a:rPr lang="ru-RU" sz="3200" b="1" dirty="0" smtClean="0"/>
              <a:t>РИСОВАНИЕ ВАТНЫМИ ПАЛОЧКАМИ.</a:t>
            </a:r>
            <a:endParaRPr lang="ru-RU" sz="3200" dirty="0"/>
          </a:p>
        </p:txBody>
      </p:sp>
      <p:sp>
        <p:nvSpPr>
          <p:cNvPr id="3" name="Содержимое 2"/>
          <p:cNvSpPr>
            <a:spLocks noGrp="1"/>
          </p:cNvSpPr>
          <p:nvPr>
            <p:ph sz="half" idx="1"/>
          </p:nvPr>
        </p:nvSpPr>
        <p:spPr/>
        <p:txBody>
          <a:bodyPr>
            <a:normAutofit/>
          </a:bodyPr>
          <a:lstStyle/>
          <a:p>
            <a:r>
              <a:rPr lang="ru-RU" sz="2200" dirty="0" smtClean="0"/>
              <a:t>Принцип данной техники прост: ребенок закрашивает картинку точками. Для этого необходимо обмакнуть ватную палочку в краску и нанести точки на рисунок, контур которого уже нарисован.</a:t>
            </a:r>
            <a:endParaRPr lang="ru-RU" sz="2200" dirty="0"/>
          </a:p>
        </p:txBody>
      </p:sp>
      <p:pic>
        <p:nvPicPr>
          <p:cNvPr id="16386" name="Picture 2" descr="C:\Users\user\Desktop\unnamed_26.jpg"/>
          <p:cNvPicPr>
            <a:picLocks noGrp="1" noChangeAspect="1" noChangeArrowheads="1"/>
          </p:cNvPicPr>
          <p:nvPr>
            <p:ph sz="half" idx="2"/>
          </p:nvPr>
        </p:nvPicPr>
        <p:blipFill>
          <a:blip r:embed="rId2" cstate="print"/>
          <a:srcRect/>
          <a:stretch>
            <a:fillRect/>
          </a:stretch>
        </p:blipFill>
        <p:spPr bwMode="auto">
          <a:xfrm>
            <a:off x="4860032" y="2060848"/>
            <a:ext cx="3456384" cy="389148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rmAutofit fontScale="90000"/>
          </a:bodyPr>
          <a:lstStyle/>
          <a:p>
            <a:r>
              <a:rPr lang="ru-RU" sz="3200" b="1" dirty="0" smtClean="0"/>
              <a:t>ФРОТТАЖ.</a:t>
            </a:r>
            <a:endParaRPr lang="ru-RU" sz="3200" dirty="0"/>
          </a:p>
        </p:txBody>
      </p:sp>
      <p:sp>
        <p:nvSpPr>
          <p:cNvPr id="3" name="Содержимое 2"/>
          <p:cNvSpPr>
            <a:spLocks noGrp="1"/>
          </p:cNvSpPr>
          <p:nvPr>
            <p:ph sz="half" idx="1"/>
          </p:nvPr>
        </p:nvSpPr>
        <p:spPr/>
        <p:txBody>
          <a:bodyPr>
            <a:normAutofit/>
          </a:bodyPr>
          <a:lstStyle/>
          <a:p>
            <a:r>
              <a:rPr lang="ru-RU" sz="2200" dirty="0" smtClean="0"/>
              <a:t>Для рисования в этой технике потребуется лист бумаги, который располагается на плоском рельефном предмете. Затем по поверхности бумаги нужно начать штриховать </a:t>
            </a:r>
            <a:r>
              <a:rPr lang="ru-RU" sz="2200" dirty="0" err="1" smtClean="0"/>
              <a:t>незаточенным</a:t>
            </a:r>
            <a:r>
              <a:rPr lang="ru-RU" sz="2200" dirty="0" smtClean="0"/>
              <a:t> цветным или простым карандашом. Результат - оттиск, имитирующий основную фактуру.</a:t>
            </a:r>
            <a:endParaRPr lang="ru-RU" sz="2200" dirty="0"/>
          </a:p>
        </p:txBody>
      </p:sp>
      <p:pic>
        <p:nvPicPr>
          <p:cNvPr id="17410" name="Picture 2" descr="C:\Users\user\Desktop\unnamed_30.jpg"/>
          <p:cNvPicPr>
            <a:picLocks noGrp="1" noChangeAspect="1" noChangeArrowheads="1"/>
          </p:cNvPicPr>
          <p:nvPr>
            <p:ph sz="half" idx="2"/>
          </p:nvPr>
        </p:nvPicPr>
        <p:blipFill>
          <a:blip r:embed="rId2" cstate="print"/>
          <a:srcRect/>
          <a:stretch>
            <a:fillRect/>
          </a:stretch>
        </p:blipFill>
        <p:spPr bwMode="auto">
          <a:xfrm>
            <a:off x="4648200" y="1988840"/>
            <a:ext cx="4038600" cy="40324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r>
              <a:rPr lang="ru-RU" sz="3200" b="1" dirty="0" smtClean="0"/>
              <a:t>ПЛАСТИЛИНОГРАФИЯ.</a:t>
            </a:r>
            <a:endParaRPr lang="ru-RU" sz="3200" dirty="0"/>
          </a:p>
        </p:txBody>
      </p:sp>
      <p:sp>
        <p:nvSpPr>
          <p:cNvPr id="3" name="Содержимое 2"/>
          <p:cNvSpPr>
            <a:spLocks noGrp="1"/>
          </p:cNvSpPr>
          <p:nvPr>
            <p:ph sz="half" idx="1"/>
          </p:nvPr>
        </p:nvSpPr>
        <p:spPr/>
        <p:txBody>
          <a:bodyPr>
            <a:normAutofit fontScale="85000" lnSpcReduction="20000"/>
          </a:bodyPr>
          <a:lstStyle/>
          <a:p>
            <a:r>
              <a:rPr lang="ru-RU" dirty="0" smtClean="0"/>
              <a:t>Техника, в которой используется пластилин для создания картин с изображением </a:t>
            </a:r>
            <a:r>
              <a:rPr lang="ru-RU" dirty="0" err="1" smtClean="0"/>
              <a:t>полуобъемных</a:t>
            </a:r>
            <a:r>
              <a:rPr lang="ru-RU" dirty="0" smtClean="0"/>
              <a:t> объектов на горизонтальной поверхности. Для поверхности (основы) используются плотная бумага, картон, дерево. Для декорирования изображения можно использовать бисер, бусины, природные материалы и прочее.</a:t>
            </a:r>
            <a:endParaRPr lang="ru-RU" dirty="0"/>
          </a:p>
        </p:txBody>
      </p:sp>
      <p:pic>
        <p:nvPicPr>
          <p:cNvPr id="18434" name="Picture 2" descr="C:\Users\user\Desktop\unnamed_32.jpg"/>
          <p:cNvPicPr>
            <a:picLocks noGrp="1" noChangeAspect="1" noChangeArrowheads="1"/>
          </p:cNvPicPr>
          <p:nvPr>
            <p:ph sz="half" idx="2"/>
          </p:nvPr>
        </p:nvPicPr>
        <p:blipFill>
          <a:blip r:embed="rId2" cstate="print"/>
          <a:srcRect/>
          <a:stretch>
            <a:fillRect/>
          </a:stretch>
        </p:blipFill>
        <p:spPr bwMode="auto">
          <a:xfrm>
            <a:off x="4648200" y="1844824"/>
            <a:ext cx="4038600" cy="43122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2" name="Содержимое 1"/>
          <p:cNvSpPr>
            <a:spLocks noGrp="1"/>
          </p:cNvSpPr>
          <p:nvPr>
            <p:ph sz="half" idx="1"/>
          </p:nvPr>
        </p:nvSpPr>
        <p:spPr/>
        <p:txBody>
          <a:bodyPr>
            <a:normAutofit fontScale="92500" lnSpcReduction="10000"/>
          </a:bodyPr>
          <a:lstStyle/>
          <a:p>
            <a:r>
              <a:rPr lang="ru-RU" dirty="0" smtClean="0"/>
              <a:t>Каждая из нетрадиционных техник - это маленькая игра для ребенка. Использование этих техник позволяет детям чувствовать себя раскованнее, смелее, непосредственнее. Эти техники развивают воображение, дают полную свободу для самовыражения.</a:t>
            </a:r>
            <a:endParaRPr lang="ru-RU" dirty="0"/>
          </a:p>
        </p:txBody>
      </p:sp>
      <p:pic>
        <p:nvPicPr>
          <p:cNvPr id="1026" name="Picture 2" descr="C:\Users\user\Desktop\cbfcb8e22db9e7114346203a12416463.jpg.jpg"/>
          <p:cNvPicPr>
            <a:picLocks noGrp="1" noChangeAspect="1" noChangeArrowheads="1"/>
          </p:cNvPicPr>
          <p:nvPr>
            <p:ph sz="half" idx="2"/>
          </p:nvPr>
        </p:nvPicPr>
        <p:blipFill>
          <a:blip r:embed="rId2" cstate="print"/>
          <a:srcRect/>
          <a:stretch>
            <a:fillRect/>
          </a:stretch>
        </p:blipFill>
        <p:spPr bwMode="auto">
          <a:xfrm>
            <a:off x="4499992" y="2060848"/>
            <a:ext cx="4186808" cy="388843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9458" name="Picture 2" descr="C:\Users\user\Desktop\0015-015-Spasibo-za-vnimanie.jpg"/>
          <p:cNvPicPr>
            <a:picLocks noGrp="1" noChangeAspect="1" noChangeArrowheads="1"/>
          </p:cNvPicPr>
          <p:nvPr>
            <p:ph sz="half"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a:bodyPr>
          <a:lstStyle/>
          <a:p>
            <a:r>
              <a:rPr lang="ru-RU" sz="3200" b="1" dirty="0" smtClean="0"/>
              <a:t>РИСОВАНИЕ ЗАБАВНЫМИ ОТПЕЧАТКАМИ.</a:t>
            </a:r>
            <a:endParaRPr lang="ru-RU" sz="3200" dirty="0"/>
          </a:p>
        </p:txBody>
      </p:sp>
      <p:sp>
        <p:nvSpPr>
          <p:cNvPr id="3" name="Содержимое 2"/>
          <p:cNvSpPr>
            <a:spLocks noGrp="1"/>
          </p:cNvSpPr>
          <p:nvPr>
            <p:ph sz="half" idx="1"/>
          </p:nvPr>
        </p:nvSpPr>
        <p:spPr/>
        <p:txBody>
          <a:bodyPr>
            <a:normAutofit fontScale="85000" lnSpcReduction="20000"/>
          </a:bodyPr>
          <a:lstStyle/>
          <a:p>
            <a:r>
              <a:rPr lang="ru-RU" b="1" dirty="0" smtClean="0"/>
              <a:t>1. </a:t>
            </a:r>
            <a:r>
              <a:rPr lang="ru-RU" b="1" dirty="0" err="1" smtClean="0"/>
              <a:t>Штампики</a:t>
            </a:r>
            <a:r>
              <a:rPr lang="ru-RU" b="1" dirty="0" smtClean="0"/>
              <a:t> из пластилина.</a:t>
            </a:r>
            <a:endParaRPr lang="ru-RU" dirty="0" smtClean="0"/>
          </a:p>
          <a:p>
            <a:r>
              <a:rPr lang="ru-RU" dirty="0" smtClean="0"/>
              <a:t>Очень просто сделать </a:t>
            </a:r>
            <a:r>
              <a:rPr lang="ru-RU" dirty="0" err="1" smtClean="0"/>
              <a:t>штампики</a:t>
            </a:r>
            <a:r>
              <a:rPr lang="ru-RU" dirty="0" smtClean="0"/>
              <a:t> из пластилина. Достаточно кусочку пластилина придать нужную форму, украсить узорами (линии, пятна) и окрасить в необходимый цвет. Для окрашивания можно использовать  кисть, которой можно наносить краску на поверхность </a:t>
            </a:r>
            <a:r>
              <a:rPr lang="ru-RU" dirty="0" err="1" smtClean="0"/>
              <a:t>штампика</a:t>
            </a:r>
            <a:r>
              <a:rPr lang="ru-RU" dirty="0" smtClean="0"/>
              <a:t>. Лучше использовать густую краску.</a:t>
            </a:r>
          </a:p>
          <a:p>
            <a:endParaRPr lang="ru-RU" dirty="0"/>
          </a:p>
        </p:txBody>
      </p:sp>
      <p:pic>
        <p:nvPicPr>
          <p:cNvPr id="2050" name="Picture 2" descr="C:\Users\user\Desktop\22.jpg"/>
          <p:cNvPicPr>
            <a:picLocks noGrp="1" noChangeAspect="1" noChangeArrowheads="1"/>
          </p:cNvPicPr>
          <p:nvPr>
            <p:ph sz="half" idx="2"/>
          </p:nvPr>
        </p:nvPicPr>
        <p:blipFill>
          <a:blip r:embed="rId2" cstate="print"/>
          <a:srcRect/>
          <a:stretch>
            <a:fillRect/>
          </a:stretch>
        </p:blipFill>
        <p:spPr bwMode="auto">
          <a:xfrm>
            <a:off x="4648200" y="1988840"/>
            <a:ext cx="4172272" cy="40324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10000"/>
          </a:bodyPr>
          <a:lstStyle/>
          <a:p>
            <a:r>
              <a:rPr lang="ru-RU" b="1" dirty="0" smtClean="0"/>
              <a:t>2. </a:t>
            </a:r>
            <a:r>
              <a:rPr lang="ru-RU" b="1" dirty="0" err="1" smtClean="0"/>
              <a:t>Штампики</a:t>
            </a:r>
            <a:r>
              <a:rPr lang="ru-RU" b="1" dirty="0" smtClean="0"/>
              <a:t> из ниток</a:t>
            </a:r>
            <a:endParaRPr lang="ru-RU" dirty="0" smtClean="0"/>
          </a:p>
          <a:p>
            <a:r>
              <a:rPr lang="ru-RU" dirty="0" smtClean="0"/>
              <a:t>Для создания «полосатых </a:t>
            </a:r>
            <a:r>
              <a:rPr lang="ru-RU" dirty="0" err="1" smtClean="0"/>
              <a:t>штампиков</a:t>
            </a:r>
            <a:r>
              <a:rPr lang="ru-RU" dirty="0" smtClean="0"/>
              <a:t>» можно использовать нити, прочно намотанные на какой-либо предмет. Густым слоем краски нити окрашиваются в необходимый цвет. Затем, используя воображение, «полосатый узор» наносится на декорируемую поверхность.</a:t>
            </a:r>
          </a:p>
          <a:p>
            <a:endParaRPr lang="ru-RU" dirty="0"/>
          </a:p>
        </p:txBody>
      </p:sp>
      <p:pic>
        <p:nvPicPr>
          <p:cNvPr id="3074" name="Picture 2" descr="C:\Users\user\Desktop\unnamed.jpg"/>
          <p:cNvPicPr>
            <a:picLocks noGrp="1" noChangeAspect="1" noChangeArrowheads="1"/>
          </p:cNvPicPr>
          <p:nvPr>
            <p:ph sz="half" idx="2"/>
          </p:nvPr>
        </p:nvPicPr>
        <p:blipFill>
          <a:blip r:embed="rId2" cstate="print"/>
          <a:srcRect/>
          <a:stretch>
            <a:fillRect/>
          </a:stretch>
        </p:blipFill>
        <p:spPr bwMode="auto">
          <a:xfrm>
            <a:off x="4648200" y="2132857"/>
            <a:ext cx="4038600" cy="34353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20000"/>
          </a:bodyPr>
          <a:lstStyle/>
          <a:p>
            <a:r>
              <a:rPr lang="ru-RU" b="1" dirty="0" smtClean="0"/>
              <a:t>3. Картинки-отпечатки</a:t>
            </a:r>
            <a:r>
              <a:rPr lang="ru-RU" dirty="0" smtClean="0"/>
              <a:t/>
            </a:r>
            <a:br>
              <a:rPr lang="ru-RU" dirty="0" smtClean="0"/>
            </a:br>
            <a:r>
              <a:rPr lang="ru-RU" dirty="0" smtClean="0"/>
              <a:t>Можно делать отпечатки, используя пенопластовые формы, на которых удобно создавать рисунок заостренным предметом, оставляя углубления в этой форме. Затем на форму необходимо нанести краску. Сразу же поверх формы прикладывается лист бумаги, проглаживается. Через некоторое время необходимо аккуратно снять лист бумаги. </a:t>
            </a:r>
            <a:endParaRPr lang="ru-RU" dirty="0"/>
          </a:p>
        </p:txBody>
      </p:sp>
      <p:pic>
        <p:nvPicPr>
          <p:cNvPr id="4098" name="Picture 2" descr="C:\Users\user\Desktop\unnamed_1.jpg"/>
          <p:cNvPicPr>
            <a:picLocks noGrp="1" noChangeAspect="1" noChangeArrowheads="1"/>
          </p:cNvPicPr>
          <p:nvPr>
            <p:ph sz="half" idx="2"/>
          </p:nvPr>
        </p:nvPicPr>
        <p:blipFill>
          <a:blip r:embed="rId2" cstate="print"/>
          <a:srcRect/>
          <a:stretch>
            <a:fillRect/>
          </a:stretch>
        </p:blipFill>
        <p:spPr bwMode="auto">
          <a:xfrm>
            <a:off x="4648200" y="2060848"/>
            <a:ext cx="4038600" cy="38164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20000"/>
          </a:bodyPr>
          <a:lstStyle/>
          <a:p>
            <a:r>
              <a:rPr lang="ru-RU" b="1" dirty="0" smtClean="0"/>
              <a:t>4. Отпечатки «листики»</a:t>
            </a:r>
            <a:r>
              <a:rPr lang="ru-RU" dirty="0" smtClean="0"/>
              <a:t/>
            </a:r>
            <a:br>
              <a:rPr lang="ru-RU" dirty="0" smtClean="0"/>
            </a:br>
            <a:r>
              <a:rPr lang="ru-RU" dirty="0" smtClean="0"/>
              <a:t>Данная техника знакома многим. Чтобы отпечатать лист, можно использовать любую краску. Наносить краску надо на сторону с прожилками. Затем окрашенной стороной лист прикладывается к бумаге, проглаживается. Через несколько секунд необходимо аккуратно поднять лист. На листе бумаги останется отпечаток листика.</a:t>
            </a:r>
            <a:endParaRPr lang="ru-RU" dirty="0"/>
          </a:p>
        </p:txBody>
      </p:sp>
      <p:pic>
        <p:nvPicPr>
          <p:cNvPr id="5122" name="Picture 2" descr="C:\Users\user\Desktop\unnamed_3.jpg"/>
          <p:cNvPicPr>
            <a:picLocks noGrp="1" noChangeAspect="1" noChangeArrowheads="1"/>
          </p:cNvPicPr>
          <p:nvPr>
            <p:ph sz="half" idx="2"/>
          </p:nvPr>
        </p:nvPicPr>
        <p:blipFill>
          <a:blip r:embed="rId2" cstate="print"/>
          <a:srcRect/>
          <a:stretch>
            <a:fillRect/>
          </a:stretch>
        </p:blipFill>
        <p:spPr bwMode="auto">
          <a:xfrm>
            <a:off x="4648200" y="2132856"/>
            <a:ext cx="4038600" cy="38164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a:bodyPr>
          <a:lstStyle/>
          <a:p>
            <a:r>
              <a:rPr lang="ru-RU" sz="3200" b="1" dirty="0" smtClean="0"/>
              <a:t>РИСОВАНИЕ РУКАМИ.</a:t>
            </a:r>
            <a:endParaRPr lang="ru-RU" sz="3200" dirty="0"/>
          </a:p>
        </p:txBody>
      </p:sp>
      <p:sp>
        <p:nvSpPr>
          <p:cNvPr id="3" name="Содержимое 2"/>
          <p:cNvSpPr>
            <a:spLocks noGrp="1"/>
          </p:cNvSpPr>
          <p:nvPr>
            <p:ph sz="half" idx="1"/>
          </p:nvPr>
        </p:nvSpPr>
        <p:spPr/>
        <p:txBody>
          <a:bodyPr>
            <a:normAutofit fontScale="92500"/>
          </a:bodyPr>
          <a:lstStyle/>
          <a:p>
            <a:r>
              <a:rPr lang="ru-RU" sz="2400" b="1" dirty="0" smtClean="0"/>
              <a:t>1. Рисуем ладошками</a:t>
            </a:r>
            <a:endParaRPr lang="ru-RU" sz="2400" dirty="0" smtClean="0"/>
          </a:p>
          <a:p>
            <a:r>
              <a:rPr lang="ru-RU" sz="2400" dirty="0" smtClean="0"/>
              <a:t>Очень интересно и увлекательно рисовать цветными ладошками. Очень приятно и необычно раскрашивать свои ручки яркими цветами и оставлять свои отпечатки на листике бумаги. Рисование ладошками – это веселая игра для маленьких художников.</a:t>
            </a:r>
          </a:p>
          <a:p>
            <a:endParaRPr lang="ru-RU" dirty="0"/>
          </a:p>
        </p:txBody>
      </p:sp>
      <p:pic>
        <p:nvPicPr>
          <p:cNvPr id="6146" name="Picture 2" descr="C:\Users\user\Desktop\detsad-97435-1424104113.jpg"/>
          <p:cNvPicPr>
            <a:picLocks noGrp="1" noChangeAspect="1" noChangeArrowheads="1"/>
          </p:cNvPicPr>
          <p:nvPr>
            <p:ph sz="half" idx="2"/>
          </p:nvPr>
        </p:nvPicPr>
        <p:blipFill>
          <a:blip r:embed="rId2" cstate="print"/>
          <a:srcRect/>
          <a:stretch>
            <a:fillRect/>
          </a:stretch>
        </p:blipFill>
        <p:spPr bwMode="auto">
          <a:xfrm>
            <a:off x="4572000" y="2132856"/>
            <a:ext cx="4038600" cy="38884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r>
              <a:rPr lang="ru-RU" sz="2200" b="1" dirty="0" smtClean="0"/>
              <a:t>2. Рисуем пальчиками</a:t>
            </a:r>
            <a:endParaRPr lang="ru-RU" sz="2200" dirty="0" smtClean="0"/>
          </a:p>
          <a:p>
            <a:r>
              <a:rPr lang="ru-RU" sz="2200" dirty="0" smtClean="0"/>
              <a:t>Можно рисовать и пальчиками, оставляя разноцветные отпечатки на бумаге.</a:t>
            </a:r>
          </a:p>
          <a:p>
            <a:endParaRPr lang="ru-RU" dirty="0"/>
          </a:p>
        </p:txBody>
      </p:sp>
      <p:pic>
        <p:nvPicPr>
          <p:cNvPr id="7170" name="Picture 2" descr="C:\Users\user\Desktop\unnamed_11.jpg"/>
          <p:cNvPicPr>
            <a:picLocks noGrp="1" noChangeAspect="1" noChangeArrowheads="1"/>
          </p:cNvPicPr>
          <p:nvPr>
            <p:ph sz="half" idx="2"/>
          </p:nvPr>
        </p:nvPicPr>
        <p:blipFill>
          <a:blip r:embed="rId2" cstate="print"/>
          <a:srcRect/>
          <a:stretch>
            <a:fillRect/>
          </a:stretch>
        </p:blipFill>
        <p:spPr bwMode="auto">
          <a:xfrm>
            <a:off x="4716017" y="1920875"/>
            <a:ext cx="3888432" cy="44338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sz="3600" b="1" dirty="0" smtClean="0"/>
              <a:t>РИСОВАНИЕ МЫЛЬНЫМИ ПУЗЫРЯМИ</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92500"/>
          </a:bodyPr>
          <a:lstStyle/>
          <a:p>
            <a:r>
              <a:rPr lang="ru-RU" sz="2400" dirty="0" smtClean="0"/>
              <a:t>Рисовать можно и мыльными пузырями. Для этого в стакан с водой надо добавить любой мыльный раствор и краску. С помощью трубочки </a:t>
            </a:r>
            <a:r>
              <a:rPr lang="ru-RU" sz="2400" dirty="0" err="1" smtClean="0"/>
              <a:t>набулькать</a:t>
            </a:r>
            <a:r>
              <a:rPr lang="ru-RU" sz="2400" dirty="0" smtClean="0"/>
              <a:t> много пены. На пузыри прислонить бумагу. Когда станут проявляться первые узоры, можно поднимать бумагу. Пузырчатые узоры готовы.</a:t>
            </a:r>
          </a:p>
          <a:p>
            <a:endParaRPr lang="ru-RU" dirty="0"/>
          </a:p>
        </p:txBody>
      </p:sp>
      <p:pic>
        <p:nvPicPr>
          <p:cNvPr id="8194" name="Picture 2" descr="C:\Users\user\Desktop\unnamed_13.jpg"/>
          <p:cNvPicPr>
            <a:picLocks noGrp="1" noChangeAspect="1" noChangeArrowheads="1"/>
          </p:cNvPicPr>
          <p:nvPr>
            <p:ph sz="half" idx="2"/>
          </p:nvPr>
        </p:nvPicPr>
        <p:blipFill>
          <a:blip r:embed="rId2" cstate="print"/>
          <a:srcRect/>
          <a:stretch>
            <a:fillRect/>
          </a:stretch>
        </p:blipFill>
        <p:spPr bwMode="auto">
          <a:xfrm>
            <a:off x="4932040" y="2004219"/>
            <a:ext cx="3744415" cy="4267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TotalTime>
  <Words>627</Words>
  <Application>Microsoft Office PowerPoint</Application>
  <PresentationFormat>Экран (4:3)</PresentationFormat>
  <Paragraphs>36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Нетрадиционные техники рисования.</vt:lpstr>
      <vt:lpstr>Презентация PowerPoint</vt:lpstr>
      <vt:lpstr>РИСОВАНИЕ ЗАБАВНЫМИ ОТПЕЧАТКАМИ.</vt:lpstr>
      <vt:lpstr>Презентация PowerPoint</vt:lpstr>
      <vt:lpstr>Презентация PowerPoint</vt:lpstr>
      <vt:lpstr>Презентация PowerPoint</vt:lpstr>
      <vt:lpstr>РИСОВАНИЕ РУКАМИ.</vt:lpstr>
      <vt:lpstr>Презентация PowerPoint</vt:lpstr>
      <vt:lpstr> РИСОВАНИЕ МЫЛЬНЫМИ ПУЗЫРЯМИ </vt:lpstr>
      <vt:lpstr>РИСОВАНИЕ СОЛЬЮ.</vt:lpstr>
      <vt:lpstr>РИСОВАНИЕ МЯТОЙ БУМАГОЙ.</vt:lpstr>
      <vt:lpstr>Презентация PowerPoint</vt:lpstr>
      <vt:lpstr>МОНОТИПИЯ.</vt:lpstr>
      <vt:lpstr>Презентация PowerPoint</vt:lpstr>
      <vt:lpstr>КЛЯКСОГРАФИЯ.</vt:lpstr>
      <vt:lpstr>НИТКОГРАФИЯ.</vt:lpstr>
      <vt:lpstr>РИСОВАНИЕ ВАТНЫМИ ПАЛОЧКАМИ.</vt:lpstr>
      <vt:lpstr>ФРОТТАЖ.</vt:lpstr>
      <vt:lpstr>ПЛАСТИЛИНОГРАФИЯ.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Нетрадиционные техники рисования.</dc:title>
  <dc:creator>user</dc:creator>
  <cp:lastModifiedBy>WhiteLeopard</cp:lastModifiedBy>
  <cp:revision>5</cp:revision>
  <dcterms:created xsi:type="dcterms:W3CDTF">2017-10-25T21:15:31Z</dcterms:created>
  <dcterms:modified xsi:type="dcterms:W3CDTF">2021-02-09T15:36:44Z</dcterms:modified>
</cp:coreProperties>
</file>