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67" r:id="rId4"/>
    <p:sldId id="271" r:id="rId5"/>
    <p:sldId id="281" r:id="rId6"/>
    <p:sldId id="263" r:id="rId7"/>
    <p:sldId id="265" r:id="rId8"/>
    <p:sldId id="273" r:id="rId9"/>
    <p:sldId id="274" r:id="rId10"/>
    <p:sldId id="275" r:id="rId11"/>
    <p:sldId id="276" r:id="rId12"/>
    <p:sldId id="278" r:id="rId13"/>
    <p:sldId id="277" r:id="rId14"/>
    <p:sldId id="264" r:id="rId15"/>
    <p:sldId id="256" r:id="rId16"/>
    <p:sldId id="258" r:id="rId17"/>
    <p:sldId id="260" r:id="rId18"/>
    <p:sldId id="270" r:id="rId19"/>
    <p:sldId id="259" r:id="rId20"/>
    <p:sldId id="279" r:id="rId21"/>
    <p:sldId id="280" r:id="rId22"/>
    <p:sldId id="25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Borovskiy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0" y="1428736"/>
            <a:ext cx="4405311" cy="330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мориальная доска на доме, где жила Таня Савичева.  Василий Савичев | Фото: aif.ru и odnastroka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онид Савичев | Фото: odnastroka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невник Тани Савичевой в камне рядом с памятником *Цветок жизни* под Санкт-Петербургом | Фото: personalguide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3"/>
            <a:ext cx="6429388" cy="50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Дневник Тани Савичевой в камне рядом с памятником *Цветок жизни* под Санкт-Петербургом | Фото: st-roll.ru"/>
          <p:cNvPicPr/>
          <p:nvPr/>
        </p:nvPicPr>
        <p:blipFill>
          <a:blip r:embed="rId3"/>
          <a:srcRect r="54286"/>
          <a:stretch>
            <a:fillRect/>
          </a:stretch>
        </p:blipFill>
        <p:spPr bwMode="auto">
          <a:xfrm>
            <a:off x="6096002" y="0"/>
            <a:ext cx="304799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1" y="0"/>
            <a:ext cx="9108309" cy="6072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6072206"/>
            <a:ext cx="8699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Житель блокадного Ленинграда Юра Рябинкин</a:t>
            </a:r>
            <a:endParaRPr lang="ru-RU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a9f326639c8ef4094c33d46ad39a8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58489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b5b20155d79bc59cefee6a953b1d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8143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 (1).jpg"/>
          <p:cNvPicPr>
            <a:picLocks noChangeAspect="1"/>
          </p:cNvPicPr>
          <p:nvPr/>
        </p:nvPicPr>
        <p:blipFill>
          <a:blip r:embed="rId2"/>
          <a:srcRect t="6250"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5baa9e877ab9bee2471f0388fda506.jpg"/>
          <p:cNvPicPr>
            <a:picLocks noChangeAspect="1"/>
          </p:cNvPicPr>
          <p:nvPr/>
        </p:nvPicPr>
        <p:blipFill>
          <a:blip r:embed="rId2"/>
          <a:srcRect l="9238" r="762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C:\Users\%D0%91%D0%BE%D0%B1%D1%91%D1%80\Desktop\imag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55x1080_243x0_cc606b925c2d7a4975c287d3c04e56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20x1080_0x0_b7f5045928f6c613eed585cdf8b39c1d.jpg"/>
          <p:cNvPicPr>
            <a:picLocks noChangeAspect="1"/>
          </p:cNvPicPr>
          <p:nvPr/>
        </p:nvPicPr>
        <p:blipFill>
          <a:blip r:embed="rId2"/>
          <a:srcRect l="13597" t="2196" r="1099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0"/>
            <a:ext cx="9144000" cy="68490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.jpg"/>
          <p:cNvPicPr>
            <a:picLocks noChangeAspect="1"/>
          </p:cNvPicPr>
          <p:nvPr/>
        </p:nvPicPr>
        <p:blipFill>
          <a:blip r:embed="rId2"/>
          <a:srcRect l="9375" t="10416" r="13281" b="5208"/>
          <a:stretch>
            <a:fillRect/>
          </a:stretch>
        </p:blipFill>
        <p:spPr>
          <a:xfrm>
            <a:off x="3786182" y="2428868"/>
            <a:ext cx="5151474" cy="4214842"/>
          </a:xfrm>
          <a:prstGeom prst="rect">
            <a:avLst/>
          </a:prstGeom>
        </p:spPr>
      </p:pic>
      <p:pic>
        <p:nvPicPr>
          <p:cNvPr id="3" name="Рисунок 2" descr="Blokadnyjj_Leningr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14744" cy="50583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4572000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4290"/>
            <a:ext cx="4572000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xGPvz_VOg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:\Users\%D0%91%D0%BE%D0%B1%D1%91%D1%80\Desktop\14_04_0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%D0%91%D0%BE%D0%B1%D1%91%D1%80\Desktop\14_04_0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%D0%91%D0%BE%D0%B1%D1%91%D1%80\Desktop\14_04_0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%D0%91%D0%BE%D0%B1%D1%91%D1%80\Desktop\14_04_0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C:\Users\%D0%91%D0%BE%D0%B1%D1%91%D1%80\Desktop\12(39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12(3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nya-Savichev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2276" cy="6286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5929330"/>
            <a:ext cx="3387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Таня Савичева</a:t>
            </a:r>
            <a:endParaRPr lang="ru-RU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рия Игнатьевна Савичева, мама Тани | Фото: odnastroka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бушка Тани, Евдокия Арсеньева | Фото: odnastroka.ru"/>
          <p:cNvPicPr/>
          <p:nvPr/>
        </p:nvPicPr>
        <p:blipFill>
          <a:blip r:embed="rId2"/>
          <a:srcRect t="4166" b="3125"/>
          <a:stretch>
            <a:fillRect/>
          </a:stretch>
        </p:blipFill>
        <p:spPr bwMode="auto">
          <a:xfrm>
            <a:off x="0" y="214290"/>
            <a:ext cx="914400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</Words>
  <PresentationFormat>Экран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Бобёр</dc:creator>
  <cp:lastModifiedBy>Бобёр</cp:lastModifiedBy>
  <cp:revision>16</cp:revision>
  <dcterms:created xsi:type="dcterms:W3CDTF">2021-01-21T16:24:02Z</dcterms:created>
  <dcterms:modified xsi:type="dcterms:W3CDTF">2021-01-21T19:20:04Z</dcterms:modified>
</cp:coreProperties>
</file>