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26AEF-5E0F-4671-BDC7-1A3729BF0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3" y="1251209"/>
            <a:ext cx="8407020" cy="16557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81CEBB-F5C4-44B7-9923-A208C6EE2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818" y="3275463"/>
            <a:ext cx="4299044" cy="26613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92B320-A854-44B1-BC83-FE66E7BD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0DA612-4276-4070-B0FD-E79B206E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F93D6B-7509-4754-9E9E-3EDBADCC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1E2F9C-FCFD-4814-AF0E-FB457C61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3F49123-5B5D-4456-AE89-2FD9D71A6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9BD221-6397-4BCA-ABC6-36B272AA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490272-CE90-4CEA-9D2D-70335275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B388E5-7AE3-48EC-92DC-BCA1A1A1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2C21A72-E80A-41D4-AE10-653AC2BD7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14B934-9AF0-4458-93DC-DF5287394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B7A405-DC03-46F9-B296-94D9EC0E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423A46-2AB9-46F5-99D1-9BD0BD08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5798EA-3657-466E-B04B-4EA186E7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7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7647D7-37AA-4077-B525-B12F117E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839480-0BB4-4A91-BDBA-A75626264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64058C-DC53-402B-BAE6-96ACDC7B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338B3F-F44C-4522-BCFF-CF0DFDDD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C9A75A-C1CB-40F5-B1B9-917A5EC1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22514-A414-4DEC-9707-9A29EB048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273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D32E76-E702-46D5-A829-A46108B5C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2" y="4107976"/>
            <a:ext cx="5357956" cy="198167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0F9855-E348-4583-A269-A2A43004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063224-4EB5-4761-A055-07052DE1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F21FC-6EBC-4D6F-A650-1AEF564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68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83B6EE-3A59-4533-91F9-EDD1AC22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1C93EB-E6CD-4359-BF41-3D48E0930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F0413A-8CDB-4881-8A88-ACFAE2821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93F18C-76C3-49AD-8E68-83B42A3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662D10-FBF9-40D4-B35D-1AF68862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BDC3AC-83CA-4BAD-9133-5329E11C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85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EEA42E-C0A2-407E-A002-4530316B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5B19EE-4425-4871-AD8D-CCCBF4957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3856D2-1B77-4E2A-94A1-BC30F3C57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826159-A129-48CC-A815-8D36740FC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91AD53A-737A-415E-8A68-739046BAC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3925EE6-63CC-4181-9BAA-AC29E8B9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432D8F-8358-4F83-84CD-6FA6D125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4188A9-07ED-4F00-BE42-E201B0F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B9A29B-BC41-4962-B446-F40211D0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7A34898-7D51-4DC2-A6DB-34EE2BAD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3BE428A-4747-4F3A-ACB8-F6F55B77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A5AC24D-58B3-474E-8F7A-31D92C87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64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1AB4C02-42F7-438C-AF9B-199BA36E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2A059E-472D-48E4-8119-50ABCD90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E4BF45-F82F-49BF-B9CC-090CA93F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0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581928-CDD9-40D1-8B93-EFB90AC0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3B9481-54CD-4497-88A3-09B045DF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04F893-9D48-4928-A121-BF3B39FC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98FE1F-A421-487A-A988-63E3E42F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16EFDA-9BC0-4FF8-9B3E-38B0D5D0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6AC85C-15F8-41F1-B62E-89463074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11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BFD64D-6E82-46A9-99D9-07CB548C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C52316-B4E7-4BD7-98D1-8077C463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9142A2-FF53-4CBF-9A23-A21B1AFA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17D39C-443F-4CB3-9A2B-4A40A6FC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839DC8-79DD-4AE6-8A78-F38379B4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7E6339-E7F3-405F-8FD7-6918C32F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2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889CC-5459-4645-9EE2-D99DC48C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6350" prstMaterial="softEdge">
              <a:bevelT w="38100" h="38100"/>
              <a:contourClr>
                <a:srgbClr val="0036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2F955D-EF20-40BB-9783-5BA7E21A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DB3DEB-B688-45F4-A109-D6FAD6F57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419-34E1-4E2B-9045-8ADEA4AD53B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5E7F4C-75ED-41E4-B46E-6F6FA250E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51D8AC-EB67-4816-89FC-4AF4AE9E4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A60B-9556-4C73-9BF6-EB8A8613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3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C8C7D4-0360-4638-97D8-AE56A1AC6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3" y="313765"/>
            <a:ext cx="8407020" cy="273423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Консультация для педагогов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/>
              <a:t>Использование </a:t>
            </a:r>
            <a:r>
              <a:rPr lang="ru-RU" sz="4400" dirty="0" err="1" smtClean="0"/>
              <a:t>здоровьесберегающих</a:t>
            </a:r>
            <a:r>
              <a:rPr lang="ru-RU" sz="4400" dirty="0" smtClean="0"/>
              <a:t> технологий при работе с детьми младшего возраста»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099A46-5D85-4E46-9056-A1F09291A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818" y="4984376"/>
            <a:ext cx="4299044" cy="9524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Подготовила</a:t>
            </a:r>
          </a:p>
          <a:p>
            <a:pPr algn="r"/>
            <a:r>
              <a:rPr lang="ru-RU" dirty="0" smtClean="0"/>
              <a:t>Воспитатель </a:t>
            </a:r>
          </a:p>
          <a:p>
            <a:pPr algn="r"/>
            <a:r>
              <a:rPr lang="ru-RU" dirty="0" smtClean="0"/>
              <a:t>Мироненко Е.Е.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8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10989"/>
            <a:ext cx="7886700" cy="105783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Дыхательная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388" y="1649507"/>
            <a:ext cx="7847200" cy="2241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Проводится </a:t>
            </a:r>
            <a:r>
              <a:rPr lang="ru-RU" sz="2800" dirty="0" smtClean="0"/>
              <a:t>в различных формах физкультурно-оздоровительной работы. У детей активизируется кислородный обмен во всех тканях организма, что способствует нормализации его работы в </a:t>
            </a:r>
            <a:r>
              <a:rPr lang="ru-RU" sz="2800" dirty="0" smtClean="0"/>
              <a:t>целом</a:t>
            </a:r>
            <a:endParaRPr lang="ru-RU" sz="2800" dirty="0"/>
          </a:p>
        </p:txBody>
      </p:sp>
      <p:pic>
        <p:nvPicPr>
          <p:cNvPr id="4" name="Рисунок 3" descr="76XCru4sx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755" y="3792069"/>
            <a:ext cx="1761045" cy="2339790"/>
          </a:xfrm>
          <a:prstGeom prst="rect">
            <a:avLst/>
          </a:prstGeom>
        </p:spPr>
      </p:pic>
      <p:pic>
        <p:nvPicPr>
          <p:cNvPr id="5" name="Рисунок 4" descr="PPR_K1b12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471" y="3755253"/>
            <a:ext cx="1810870" cy="237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54424"/>
            <a:ext cx="7886700" cy="79785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Бодрящая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389" y="1568825"/>
            <a:ext cx="7847200" cy="23397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/>
              <a:t>Проводится </a:t>
            </a:r>
            <a:r>
              <a:rPr lang="ru-RU" sz="2800" dirty="0" smtClean="0"/>
              <a:t>ежедневно после дневного сна 5 минут. В ее комплекс входят упражнения на кроватях для пробуждения, упражнения на коррекцию плоскостопия, воспитания правильной осанки. Дорожка здоровья массажирует ступни малыша, укрепляет мышцы, защищает организм в </a:t>
            </a:r>
            <a:r>
              <a:rPr lang="ru-RU" sz="2800" dirty="0" smtClean="0"/>
              <a:t>целом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Рисунок 4" descr="Vrn-1X820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7410" y="3693460"/>
            <a:ext cx="1568378" cy="2393576"/>
          </a:xfrm>
          <a:prstGeom prst="rect">
            <a:avLst/>
          </a:prstGeom>
        </p:spPr>
      </p:pic>
      <p:pic>
        <p:nvPicPr>
          <p:cNvPr id="6" name="Рисунок 5" descr="lqN1uW9Sn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7668" y="3917576"/>
            <a:ext cx="155421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55813"/>
            <a:ext cx="7886700" cy="717175"/>
          </a:xfrm>
        </p:spPr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chemeClr val="tx1"/>
                </a:solidFill>
              </a:rPr>
              <a:t>Су-Джок</a:t>
            </a:r>
            <a:r>
              <a:rPr lang="ru-RU" sz="3600" i="1" dirty="0" smtClean="0">
                <a:solidFill>
                  <a:schemeClr val="tx1"/>
                </a:solidFill>
              </a:rPr>
              <a:t> терапия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988" y="1380565"/>
            <a:ext cx="7999600" cy="261769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Дети с удовольствием массируют ладошки, пальчики, части тела несколько раз в день. Занимаясь с детьми, важно сделать занятия более разнообразными и интересными. И в этом может помочь художественное слово, когда каждое движение рук представляется в форме сказки или стихотворения.</a:t>
            </a:r>
          </a:p>
          <a:p>
            <a:endParaRPr lang="ru-RU" dirty="0"/>
          </a:p>
        </p:txBody>
      </p:sp>
      <p:pic>
        <p:nvPicPr>
          <p:cNvPr id="4" name="Рисунок 3" descr="RuIoNkb_3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69" y="3989293"/>
            <a:ext cx="3396996" cy="19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02024"/>
            <a:ext cx="7886700" cy="1658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Технологии обучения здоровому образу жизни в младшей </a:t>
            </a:r>
            <a:r>
              <a:rPr lang="ru-RU" sz="3600" b="1" dirty="0" smtClean="0"/>
              <a:t>группе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353" y="2133601"/>
            <a:ext cx="7838235" cy="1775012"/>
          </a:xfrm>
        </p:spPr>
        <p:txBody>
          <a:bodyPr/>
          <a:lstStyle/>
          <a:p>
            <a:pPr lvl="0"/>
            <a:r>
              <a:rPr lang="ru-RU" sz="2800" b="1" i="1" dirty="0" smtClean="0"/>
              <a:t>Утренняя гимнастика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pPr lvl="0"/>
            <a:r>
              <a:rPr lang="ru-RU" sz="2800" dirty="0" smtClean="0"/>
              <a:t>Проводится ежедневно </a:t>
            </a:r>
            <a:r>
              <a:rPr lang="ru-RU" sz="2800" dirty="0" smtClean="0"/>
              <a:t>6-8 минут. У детей формируются ритмические навыки и умения.</a:t>
            </a:r>
          </a:p>
          <a:p>
            <a:endParaRPr lang="ru-RU" dirty="0"/>
          </a:p>
        </p:txBody>
      </p:sp>
      <p:pic>
        <p:nvPicPr>
          <p:cNvPr id="4" name="Рисунок 3" descr="утр з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9506" y="3675529"/>
            <a:ext cx="3071905" cy="230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48236"/>
            <a:ext cx="7886700" cy="932329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Физкультурные занятия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847" y="1515036"/>
            <a:ext cx="7963741" cy="2545976"/>
          </a:xfrm>
        </p:spPr>
        <p:txBody>
          <a:bodyPr/>
          <a:lstStyle/>
          <a:p>
            <a:pPr lvl="0"/>
            <a:r>
              <a:rPr lang="ru-RU" sz="2800" dirty="0" smtClean="0"/>
              <a:t>Проводятся 3 </a:t>
            </a:r>
            <a:r>
              <a:rPr lang="ru-RU" sz="2800" dirty="0" smtClean="0"/>
              <a:t>раза в неделю по 15 минут в соответствии с программой, по которой работает ДОУ (традиционные, сюжетно-игровые, интегрированные, оздоровительные). Занятия укрепляют организм, повышают иммунитет.</a:t>
            </a:r>
          </a:p>
          <a:p>
            <a:endParaRPr lang="ru-RU" dirty="0"/>
          </a:p>
        </p:txBody>
      </p:sp>
      <p:pic>
        <p:nvPicPr>
          <p:cNvPr id="4" name="Рисунок 3" descr="M2fAoutb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9271" y="4081861"/>
            <a:ext cx="3442447" cy="193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39272"/>
            <a:ext cx="7886700" cy="1066799"/>
          </a:xfrm>
        </p:spPr>
        <p:txBody>
          <a:bodyPr/>
          <a:lstStyle/>
          <a:p>
            <a:r>
              <a:rPr lang="ru-RU" sz="3600" i="1" dirty="0" err="1" smtClean="0">
                <a:solidFill>
                  <a:schemeClr val="tx1"/>
                </a:solidFill>
              </a:rPr>
              <a:t>Самомассаж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824" y="1452282"/>
            <a:ext cx="7703764" cy="282388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Выполняется </a:t>
            </a:r>
            <a:r>
              <a:rPr lang="ru-RU" sz="2800" dirty="0" smtClean="0"/>
              <a:t>самим ребенком. Улучшает кровообращение, помогает нормализовать работу внутренних органов. </a:t>
            </a:r>
            <a:r>
              <a:rPr lang="ru-RU" sz="2800" dirty="0" err="1" smtClean="0"/>
              <a:t>Самомассаж</a:t>
            </a:r>
            <a:r>
              <a:rPr lang="ru-RU" sz="2800" dirty="0" smtClean="0"/>
              <a:t> – это профилактика простудных заболеваний, сколиозов, вегетативных </a:t>
            </a:r>
            <a:r>
              <a:rPr lang="ru-RU" sz="2800" dirty="0" err="1" smtClean="0"/>
              <a:t>дистоний</a:t>
            </a:r>
            <a:r>
              <a:rPr lang="ru-RU" sz="2800" dirty="0" smtClean="0"/>
              <a:t>, он тонизирует весь организм. Проводится в игровой </a:t>
            </a:r>
            <a:r>
              <a:rPr lang="ru-RU" sz="2800" dirty="0" smtClean="0"/>
              <a:t>форме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Uh9n5JBP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0382" y="4272375"/>
            <a:ext cx="3007830" cy="169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19954"/>
            <a:ext cx="7886700" cy="117437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Активный отдых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dirty="0" smtClean="0">
                <a:solidFill>
                  <a:schemeClr val="tx1"/>
                </a:solidFill>
              </a:rPr>
              <a:t>физкультурный досуг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176" y="1891554"/>
            <a:ext cx="7793412" cy="248322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При проведении досугов все дети приобщаются к участию в различных состязаниях, соревнованиях с увлечением, выполняют двигательные задания, раскованность позволяет им двигаться без особого напряжения. </a:t>
            </a:r>
          </a:p>
          <a:p>
            <a:endParaRPr lang="ru-RU" dirty="0"/>
          </a:p>
        </p:txBody>
      </p:sp>
      <p:pic>
        <p:nvPicPr>
          <p:cNvPr id="4" name="Рисунок 3" descr="StCa6f63D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101" y="4267200"/>
            <a:ext cx="3176521" cy="178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46848"/>
            <a:ext cx="7886700" cy="13447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Коррекционные технологии для детей младшей группы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7859" y="1927412"/>
            <a:ext cx="7712729" cy="20708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i="1" dirty="0" smtClean="0">
                <a:solidFill>
                  <a:schemeClr val="tx1"/>
                </a:solidFill>
              </a:rPr>
              <a:t>Артикуляционная гимнастика</a:t>
            </a:r>
            <a:r>
              <a:rPr lang="ru-RU" sz="2800" dirty="0" smtClean="0"/>
              <a:t> – упражнения для тренировки органов артикуляции (губ, языка, нижней челюсти), необходимые для правильного звукопроизношения, помогает быстрее «поставить» правильное звукопроизношение.</a:t>
            </a:r>
          </a:p>
          <a:p>
            <a:endParaRPr lang="ru-RU" dirty="0"/>
          </a:p>
        </p:txBody>
      </p:sp>
      <p:pic>
        <p:nvPicPr>
          <p:cNvPr id="4" name="Рисунок 3" descr="hDqq1XBu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3388" y="3971365"/>
            <a:ext cx="3572211" cy="200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66166"/>
            <a:ext cx="7886700" cy="122816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Технология музыкального воздействия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128" y="1792941"/>
            <a:ext cx="8265459" cy="2196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Музыка обладает сильным психологическим воздействием на детей. Она влияет на состояние нервной системы (успокаивает, расслабляет или наоборот будоражит), вызывает эмоциональные состояния покоя и гармонии. </a:t>
            </a:r>
            <a:endParaRPr lang="ru-RU" sz="2800" dirty="0"/>
          </a:p>
        </p:txBody>
      </p:sp>
      <p:pic>
        <p:nvPicPr>
          <p:cNvPr id="4" name="Рисунок 3" descr="WYJgwxSM5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235" y="3666338"/>
            <a:ext cx="2232212" cy="245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82706"/>
            <a:ext cx="7886700" cy="824753"/>
          </a:xfrm>
        </p:spPr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388" y="1461249"/>
            <a:ext cx="7847200" cy="2196352"/>
          </a:xfrm>
        </p:spPr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 smtClean="0"/>
              <a:t>младшей группе используется для психотерапевтической и развивающей работы. Сказку рассказывает взрослый либо это групповое рассказывание.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wwOsnLmk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658" y="3343836"/>
            <a:ext cx="1896034" cy="2528046"/>
          </a:xfrm>
          <a:prstGeom prst="rect">
            <a:avLst/>
          </a:prstGeom>
        </p:spPr>
      </p:pic>
      <p:pic>
        <p:nvPicPr>
          <p:cNvPr id="5" name="Рисунок 4" descr="сказ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5038" y="3218329"/>
            <a:ext cx="2091017" cy="27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9D7FE9-7B45-48E0-A5C6-D30AB82E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такое «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технология»?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DD8C12-55EC-4BC4-9E13-9711ADB0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технология – это целостная система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- оздоровительных, коррекционных и профилактических мероприятий, которые осуществляются в процессе взаимодействия ребёнка и педагога, ребёнка и родителей, ребёнка и доктора (</a:t>
            </a:r>
            <a:r>
              <a:rPr lang="ru-RU" dirty="0" err="1" smtClean="0"/>
              <a:t>мед.сестры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0069" y="3545938"/>
            <a:ext cx="2914671" cy="2433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5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09600"/>
            <a:ext cx="7886700" cy="8337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5412" y="1532966"/>
            <a:ext cx="7345176" cy="2698376"/>
          </a:xfrm>
        </p:spPr>
        <p:txBody>
          <a:bodyPr/>
          <a:lstStyle/>
          <a:p>
            <a:r>
              <a:rPr lang="ru-RU" sz="2400" dirty="0" smtClean="0"/>
              <a:t>Применение в работе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технологий, повышает результативность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– образовательного процесса, формирует у педагогов и родителей ценностные ориентации, направленные на укрепление здоровья, а у ребёнка – стойкую мотивацию на здоровый образ жизни.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330" y="4087906"/>
            <a:ext cx="3225300" cy="181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5459"/>
            <a:ext cx="7886700" cy="2286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eisfdfruzlu_5df874b5a3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855" y="2725178"/>
            <a:ext cx="5106502" cy="315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7946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технологии применяются в различных видах деятельности и представлены 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2133601"/>
            <a:ext cx="7654738" cy="404336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технологии сохранения и стимулирования здоровья;</a:t>
            </a:r>
          </a:p>
          <a:p>
            <a:pPr algn="ctr"/>
            <a:r>
              <a:rPr lang="ru-RU" sz="2400" dirty="0" smtClean="0"/>
              <a:t> технологии обучения здоровому образу жизни;</a:t>
            </a:r>
          </a:p>
          <a:p>
            <a:pPr algn="ctr"/>
            <a:r>
              <a:rPr lang="ru-RU" sz="2400" dirty="0" smtClean="0"/>
              <a:t> коррекционные технологии.</a:t>
            </a:r>
          </a:p>
          <a:p>
            <a:endParaRPr lang="ru-RU" dirty="0"/>
          </a:p>
        </p:txBody>
      </p:sp>
      <p:pic>
        <p:nvPicPr>
          <p:cNvPr id="4" name="Рисунок 3" descr="cyUlnOhxG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282" y="4006519"/>
            <a:ext cx="7871012" cy="198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0635"/>
            <a:ext cx="7886700" cy="138953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Цели и задачи </a:t>
            </a:r>
            <a:r>
              <a:rPr lang="ru-RU" sz="3100" b="1" dirty="0" err="1" smtClean="0"/>
              <a:t>здоровьесберегающих</a:t>
            </a:r>
            <a:r>
              <a:rPr lang="ru-RU" sz="3100" b="1" dirty="0" smtClean="0"/>
              <a:t> технологий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обеспечить высокий реальный уровень здоровья детей;</a:t>
            </a:r>
          </a:p>
          <a:p>
            <a:r>
              <a:rPr lang="ru-RU" dirty="0" smtClean="0"/>
              <a:t> сформировать у детей осознанное отношение к здоровью и жизни человека;</a:t>
            </a:r>
          </a:p>
          <a:p>
            <a:r>
              <a:rPr lang="ru-RU" dirty="0" smtClean="0"/>
              <a:t> создать условия для сохранения здоровья детей;</a:t>
            </a:r>
          </a:p>
          <a:p>
            <a:r>
              <a:rPr lang="ru-RU" dirty="0" smtClean="0"/>
              <a:t> сформировать необходимые знания, умения и навыки здорового образа жизни, научить использовать полученные знания в повседневной жизни.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7637" y="4078940"/>
            <a:ext cx="3490261" cy="1963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8215EE-CED5-4748-86B9-CC514FC7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30307"/>
            <a:ext cx="7886700" cy="135366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Технологии сохранения и стимулирования здоровья в младшей группе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D041FAF-29A7-4102-BFE4-FFF1174D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18448"/>
            <a:ext cx="7900988" cy="4171204"/>
          </a:xfrm>
        </p:spPr>
        <p:txBody>
          <a:bodyPr/>
          <a:lstStyle/>
          <a:p>
            <a:pPr lvl="0"/>
            <a:r>
              <a:rPr lang="ru-RU" sz="2800" b="1" i="1" dirty="0" smtClean="0"/>
              <a:t>Динамические паузы, (</a:t>
            </a:r>
            <a:r>
              <a:rPr lang="ru-RU" sz="2800" b="1" i="1" dirty="0" err="1" smtClean="0"/>
              <a:t>физминутки</a:t>
            </a:r>
            <a:r>
              <a:rPr lang="ru-RU" sz="2800" b="1" i="1" dirty="0" smtClean="0"/>
              <a:t>)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pPr lvl="0"/>
            <a:r>
              <a:rPr lang="ru-RU" sz="2400" dirty="0" smtClean="0"/>
              <a:t>П</a:t>
            </a:r>
            <a:r>
              <a:rPr lang="ru-RU" sz="2400" dirty="0" smtClean="0"/>
              <a:t>роводятся </a:t>
            </a:r>
            <a:r>
              <a:rPr lang="ru-RU" sz="2400" dirty="0" smtClean="0"/>
              <a:t>во время занятий 2-3 мин. Во время их проведения включаются элементы гимнастики для глаз, дыхательная, пальчиковая гимнастика и других в зависимости от вида деятельности.</a:t>
            </a:r>
          </a:p>
          <a:p>
            <a:endParaRPr lang="ru-RU" dirty="0"/>
          </a:p>
        </p:txBody>
      </p:sp>
      <p:pic>
        <p:nvPicPr>
          <p:cNvPr id="6" name="Рисунок 5" descr="HS-_Ewal9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0682" y="3901818"/>
            <a:ext cx="3762743" cy="2115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8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02025"/>
            <a:ext cx="7886700" cy="132677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Подвижные и спортивные игры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034" y="1882588"/>
            <a:ext cx="7757553" cy="1712259"/>
          </a:xfrm>
        </p:spPr>
        <p:txBody>
          <a:bodyPr/>
          <a:lstStyle/>
          <a:p>
            <a:r>
              <a:rPr lang="ru-RU" sz="2800" dirty="0" smtClean="0"/>
              <a:t>Проводятся </a:t>
            </a:r>
            <a:r>
              <a:rPr lang="ru-RU" sz="2800" dirty="0" smtClean="0"/>
              <a:t>ежедневно как часть физкультурного занятия, на прогулке, в групповой комнате и подбираются в соответствии с возрастом ребенка.</a:t>
            </a:r>
          </a:p>
          <a:p>
            <a:endParaRPr lang="ru-RU" dirty="0"/>
          </a:p>
        </p:txBody>
      </p:sp>
      <p:pic>
        <p:nvPicPr>
          <p:cNvPr id="4" name="Рисунок 3" descr="DS0tZYs_h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6868" y="3545539"/>
            <a:ext cx="3307979" cy="248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93060"/>
            <a:ext cx="7886700" cy="887505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Релаксация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565" y="1730188"/>
            <a:ext cx="7892023" cy="2581836"/>
          </a:xfrm>
        </p:spPr>
        <p:txBody>
          <a:bodyPr/>
          <a:lstStyle/>
          <a:p>
            <a:pPr lvl="0"/>
            <a:r>
              <a:rPr lang="ru-RU" sz="2800" dirty="0" smtClean="0"/>
              <a:t>Используется спокойная классическая музыка (Чайковский, Рахманинов, звуки природы). Наша задача состоит в том, чтобы научить детей ощущать свои эмоции, управлять своим поведением, слышать свое тело. </a:t>
            </a:r>
          </a:p>
          <a:p>
            <a:endParaRPr lang="ru-RU" dirty="0"/>
          </a:p>
        </p:txBody>
      </p:sp>
      <p:pic>
        <p:nvPicPr>
          <p:cNvPr id="4" name="Рисунок 3" descr="kEipPryPv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188" y="4148484"/>
            <a:ext cx="3307976" cy="185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37882"/>
            <a:ext cx="7886700" cy="968189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Пальчиковая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847" y="1676400"/>
            <a:ext cx="7963741" cy="2079812"/>
          </a:xfrm>
        </p:spPr>
        <p:txBody>
          <a:bodyPr/>
          <a:lstStyle/>
          <a:p>
            <a:pPr lvl="0"/>
            <a:r>
              <a:rPr lang="ru-RU" sz="2800" dirty="0" smtClean="0"/>
              <a:t>Проводится </a:t>
            </a:r>
            <a:r>
              <a:rPr lang="ru-RU" sz="2800" dirty="0" smtClean="0"/>
              <a:t>индивидуально либо с подгруппой детей ежедневно. Тренирует мелкую моторику, стимулирует речь, внимание, кровообращение. Проводится в любой удобный отрезок времени.</a:t>
            </a:r>
          </a:p>
          <a:p>
            <a:endParaRPr lang="ru-RU" dirty="0"/>
          </a:p>
        </p:txBody>
      </p:sp>
      <p:pic>
        <p:nvPicPr>
          <p:cNvPr id="4" name="Рисунок 3" descr="Yy6m_6JFk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847" y="3785346"/>
            <a:ext cx="2937436" cy="220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82706"/>
            <a:ext cx="7886700" cy="932329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Гимнастика для глаз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812" y="1676400"/>
            <a:ext cx="7954776" cy="2187388"/>
          </a:xfrm>
        </p:spPr>
        <p:txBody>
          <a:bodyPr/>
          <a:lstStyle/>
          <a:p>
            <a:pPr lvl="0"/>
            <a:r>
              <a:rPr lang="ru-RU" sz="2800" dirty="0" smtClean="0"/>
              <a:t>Проводится </a:t>
            </a:r>
            <a:r>
              <a:rPr lang="ru-RU" sz="2800" dirty="0" smtClean="0"/>
              <a:t>по 2-5 минут ежедневно. Способствует снятию статического напряжения мышц глаз, кровообращение. Во время ее проведения используется наглядный материал.</a:t>
            </a:r>
          </a:p>
          <a:p>
            <a:endParaRPr lang="ru-RU" dirty="0"/>
          </a:p>
        </p:txBody>
      </p:sp>
      <p:pic>
        <p:nvPicPr>
          <p:cNvPr id="4" name="Рисунок 3" descr="XFO7ywyLd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9129" y="3441996"/>
            <a:ext cx="1739153" cy="2639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44419DD-668F-4E5D-ACB2-3E398FBA0F76}" vid="{9B7CB1AD-CED8-4061-9AED-13CF1A0A1C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Здоровье1</Template>
  <TotalTime>125</TotalTime>
  <Words>588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Здоровье1</vt:lpstr>
      <vt:lpstr>Консультация для педагогов «Использование здоровьесберегающих технологий при работе с детьми младшего возраста»</vt:lpstr>
      <vt:lpstr>Что же такое «здоровьесберегающая технология»?</vt:lpstr>
      <vt:lpstr>Здоровьесберегающие технологии применяются в различных видах деятельности и представлены в: </vt:lpstr>
      <vt:lpstr>Цели и задачи здоровьесберегающих технологий: </vt:lpstr>
      <vt:lpstr>Технологии сохранения и стимулирования здоровья в младшей группе</vt:lpstr>
      <vt:lpstr>Подвижные и спортивные игры</vt:lpstr>
      <vt:lpstr>Релаксация </vt:lpstr>
      <vt:lpstr>Пальчиковая гимнастика </vt:lpstr>
      <vt:lpstr>Гимнастика для глаз </vt:lpstr>
      <vt:lpstr>Дыхательная гимнастика </vt:lpstr>
      <vt:lpstr>Бодрящая гимнастика </vt:lpstr>
      <vt:lpstr>Су-Джок терапия </vt:lpstr>
      <vt:lpstr>Технологии обучения здоровому образу жизни в младшей группе</vt:lpstr>
      <vt:lpstr>Физкультурные занятия </vt:lpstr>
      <vt:lpstr>Самомассаж </vt:lpstr>
      <vt:lpstr>Активный отдых  (физкультурный досуг)</vt:lpstr>
      <vt:lpstr>Коррекционные технологии для детей младшей группы</vt:lpstr>
      <vt:lpstr>Технология музыкального воздействия</vt:lpstr>
      <vt:lpstr>Сказкотерапия 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Здоровье</dc:title>
  <dc:creator>Эрика</dc:creator>
  <cp:lastModifiedBy>Александр Мироненко</cp:lastModifiedBy>
  <cp:revision>31</cp:revision>
  <dcterms:created xsi:type="dcterms:W3CDTF">2020-03-25T04:21:33Z</dcterms:created>
  <dcterms:modified xsi:type="dcterms:W3CDTF">2020-09-13T13:09:58Z</dcterms:modified>
</cp:coreProperties>
</file>