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56" r:id="rId3"/>
    <p:sldId id="259" r:id="rId4"/>
    <p:sldId id="263" r:id="rId5"/>
    <p:sldId id="266" r:id="rId6"/>
    <p:sldId id="261" r:id="rId7"/>
    <p:sldId id="262" r:id="rId8"/>
    <p:sldId id="264" r:id="rId9"/>
    <p:sldId id="267" r:id="rId10"/>
    <p:sldId id="268" r:id="rId11"/>
    <p:sldId id="269" r:id="rId12"/>
    <p:sldId id="275" r:id="rId13"/>
    <p:sldId id="274" r:id="rId14"/>
    <p:sldId id="273" r:id="rId15"/>
    <p:sldId id="272" r:id="rId16"/>
    <p:sldId id="271" r:id="rId17"/>
    <p:sldId id="276" r:id="rId18"/>
    <p:sldId id="277" r:id="rId19"/>
    <p:sldId id="278" r:id="rId20"/>
    <p:sldId id="279" r:id="rId21"/>
    <p:sldId id="28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187B"/>
    <a:srgbClr val="853E5B"/>
    <a:srgbClr val="F94900"/>
    <a:srgbClr val="613125"/>
    <a:srgbClr val="542939"/>
    <a:srgbClr val="E4ECD1"/>
    <a:srgbClr val="8ED354"/>
    <a:srgbClr val="06A78E"/>
    <a:srgbClr val="068A78"/>
    <a:srgbClr val="06A8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>
        <p:scale>
          <a:sx n="115" d="100"/>
          <a:sy n="115" d="100"/>
        </p:scale>
        <p:origin x="-1428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99973" y="1025783"/>
            <a:ext cx="75440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3175">
                  <a:solidFill>
                    <a:schemeClr val="tx1"/>
                  </a:solidFill>
                </a:ln>
                <a:solidFill>
                  <a:srgbClr val="853E5B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Новогодний мастер-класс</a:t>
            </a:r>
            <a:endParaRPr lang="ru-RU" sz="7200" b="1" dirty="0">
              <a:ln w="3175">
                <a:solidFill>
                  <a:schemeClr val="tx1"/>
                </a:solidFill>
              </a:ln>
              <a:solidFill>
                <a:srgbClr val="853E5B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26950" y="3718232"/>
            <a:ext cx="53391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AC187B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Автор: педагог дополнительного образования </a:t>
            </a:r>
          </a:p>
          <a:p>
            <a:r>
              <a:rPr lang="ru-RU" sz="2000" b="1" dirty="0" smtClean="0">
                <a:solidFill>
                  <a:srgbClr val="AC187B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           Забалуева Наталья Николаевна</a:t>
            </a:r>
          </a:p>
          <a:p>
            <a:r>
              <a:rPr lang="ru-RU" sz="2000" b="1" dirty="0" smtClean="0">
                <a:solidFill>
                  <a:srgbClr val="AC187B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           МУДО Дом детского  творчества </a:t>
            </a:r>
          </a:p>
          <a:p>
            <a:r>
              <a:rPr lang="ru-RU" sz="2000" b="1" dirty="0" smtClean="0">
                <a:solidFill>
                  <a:srgbClr val="AC187B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           г. Верхнеуральск </a:t>
            </a:r>
            <a:endParaRPr lang="ru-RU" sz="2000" b="1" dirty="0">
              <a:solidFill>
                <a:srgbClr val="AC187B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45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 descr="C:\Users\ПК\Desktop\моя работа\фто\DSCN22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505" y="1030749"/>
            <a:ext cx="2357451" cy="1720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339" name="Picture 3" descr="C:\Users\ПК\Desktop\моя работа\фто\DSCN22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828" y="1030748"/>
            <a:ext cx="2320046" cy="1662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340" name="Picture 4" descr="C:\Users\ПК\Desktop\моя работа\фто\DSCN22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214" y="2926081"/>
            <a:ext cx="2244437" cy="17207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1363287" y="5145578"/>
            <a:ext cx="5594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AC187B"/>
                </a:solidFill>
              </a:rPr>
              <a:t>Из коричневого </a:t>
            </a:r>
            <a:r>
              <a:rPr lang="ru-RU" b="1" dirty="0" err="1" smtClean="0">
                <a:solidFill>
                  <a:srgbClr val="AC187B"/>
                </a:solidFill>
              </a:rPr>
              <a:t>фоамирана</a:t>
            </a:r>
            <a:r>
              <a:rPr lang="ru-RU" b="1" dirty="0" smtClean="0">
                <a:solidFill>
                  <a:srgbClr val="AC187B"/>
                </a:solidFill>
              </a:rPr>
              <a:t> вырезаем копытца и хвостик и так же приклеиваем.</a:t>
            </a:r>
            <a:endParaRPr lang="ru-RU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114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 descr="C:\Users\ПК\Desktop\моя работа\фто\DSCN22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242" y="970222"/>
            <a:ext cx="4921928" cy="3319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970116" y="4862945"/>
            <a:ext cx="5062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AC187B"/>
                </a:solidFill>
              </a:rPr>
              <a:t>Ну, вот наш бычок готов!!!</a:t>
            </a:r>
            <a:endParaRPr lang="ru-RU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084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 descr="C:\Users\ПК\Desktop\моя работа\фто\DSCN22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179" y="670934"/>
            <a:ext cx="3917215" cy="28037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396538" y="3973484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Так же хочу предложить вашему вниманию идею бумажного декора. Такие подвески могут послужить украшением для вашей елочки.</a:t>
            </a:r>
            <a:endParaRPr lang="ru-RU" sz="1600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033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 descr="C:\Users\ПК\Desktop\моя работа\фто\DSCN22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351" y="695900"/>
            <a:ext cx="3799710" cy="24379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881149" y="3532909"/>
            <a:ext cx="64922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Для их выполнения вам понадобится:</a:t>
            </a:r>
          </a:p>
          <a:p>
            <a:pPr marL="342900" indent="-342900" algn="ctr">
              <a:buAutoNum type="arabicPeriod"/>
            </a:pPr>
            <a:r>
              <a:rPr lang="ru-RU" sz="1600" b="1" dirty="0" smtClean="0">
                <a:solidFill>
                  <a:srgbClr val="AC187B"/>
                </a:solidFill>
              </a:rPr>
              <a:t>Пергаментная бумага коричневого цвета</a:t>
            </a:r>
          </a:p>
          <a:p>
            <a:pPr marL="342900" indent="-342900" algn="ctr">
              <a:buAutoNum type="arabicPeriod"/>
            </a:pPr>
            <a:r>
              <a:rPr lang="ru-RU" sz="1600" b="1" dirty="0" smtClean="0">
                <a:solidFill>
                  <a:srgbClr val="AC187B"/>
                </a:solidFill>
              </a:rPr>
              <a:t>Клей ПВА</a:t>
            </a:r>
          </a:p>
          <a:p>
            <a:pPr marL="342900" indent="-342900" algn="ctr">
              <a:buAutoNum type="arabicPeriod"/>
            </a:pPr>
            <a:r>
              <a:rPr lang="ru-RU" sz="1600" b="1" dirty="0" smtClean="0">
                <a:solidFill>
                  <a:srgbClr val="AC187B"/>
                </a:solidFill>
              </a:rPr>
              <a:t>Шаблоны разных форм</a:t>
            </a:r>
          </a:p>
          <a:p>
            <a:pPr marL="342900" indent="-342900" algn="ctr">
              <a:buAutoNum type="arabicPeriod"/>
            </a:pPr>
            <a:r>
              <a:rPr lang="ru-RU" sz="1600" b="1" dirty="0" smtClean="0">
                <a:solidFill>
                  <a:srgbClr val="AC187B"/>
                </a:solidFill>
              </a:rPr>
              <a:t>Карандаш</a:t>
            </a:r>
          </a:p>
          <a:p>
            <a:pPr marL="342900" indent="-342900" algn="ctr">
              <a:buAutoNum type="arabicPeriod"/>
            </a:pPr>
            <a:r>
              <a:rPr lang="ru-RU" sz="1600" b="1" dirty="0" smtClean="0">
                <a:solidFill>
                  <a:srgbClr val="AC187B"/>
                </a:solidFill>
              </a:rPr>
              <a:t>Ножницы</a:t>
            </a:r>
          </a:p>
          <a:p>
            <a:pPr marL="342900" indent="-342900" algn="ctr">
              <a:buAutoNum type="arabicPeriod"/>
            </a:pPr>
            <a:r>
              <a:rPr lang="ru-RU" sz="1600" b="1" dirty="0" smtClean="0">
                <a:solidFill>
                  <a:srgbClr val="AC187B"/>
                </a:solidFill>
              </a:rPr>
              <a:t>Джутовая нить или другие нити (пряжа)</a:t>
            </a:r>
            <a:endParaRPr lang="ru-RU" sz="1600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033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 descr="C:\Users\ПК\Desktop\моя работа\фто\DSCN22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553" y="1030777"/>
            <a:ext cx="2551214" cy="15129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8435" name="Picture 3" descr="C:\Users\ПК\Desktop\моя работа\фто\DSCN22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031" y="1737359"/>
            <a:ext cx="2577739" cy="1612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113905" y="3699164"/>
            <a:ext cx="6159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Переносим шаблоны на вдвое сложенную бумагу и вырезаем.</a:t>
            </a:r>
          </a:p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Количество деталей зависит от пышности вашей подвески.</a:t>
            </a:r>
            <a:endParaRPr lang="ru-RU" sz="1600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033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 descr="C:\Users\ПК\Desktop\моя работа\фто\DSCN22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174" y="1053350"/>
            <a:ext cx="2759032" cy="1748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9459" name="Picture 3" descr="C:\Users\ПК\Desktop\моя работа\фто\DSCN22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97" y="1449388"/>
            <a:ext cx="2960125" cy="18092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072342" y="3649287"/>
            <a:ext cx="6334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Начинаем склеивать наши детали. Для этого наносим капельки клея по краю сгиба детали в трех местах и складываем детали друг на друга.</a:t>
            </a:r>
            <a:endParaRPr lang="ru-RU" sz="1600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033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65087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 descr="C:\Users\ПК\Desktop\моя работа\фто\DSCN22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778" y="1313411"/>
            <a:ext cx="2990604" cy="19119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483" name="Picture 3" descr="C:\Users\ПК\Desktop\моя работа\фто\DSCN22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197" y="1770610"/>
            <a:ext cx="2937813" cy="19119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1479665" y="3998422"/>
            <a:ext cx="5968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Приклеиваем веревочку и по желанию украшаем бусами или блестками.</a:t>
            </a:r>
          </a:p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Подвески готовы!</a:t>
            </a:r>
            <a:endParaRPr lang="ru-RU" sz="1600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0334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 descr="C:\Users\ПК\Desktop\моя работа\фто\DSCN22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884" y="621089"/>
            <a:ext cx="4089861" cy="28037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980902" y="3940233"/>
            <a:ext cx="6350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Еще один вариант бумажного декора – снежки. Их вы так же можете использовать как украшение для елки, а так же как потолочные подвески или просто в качестве украшения новогодних полочек.</a:t>
            </a:r>
            <a:endParaRPr lang="ru-RU" sz="1600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3346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 descr="C:\Users\ПК\Desktop\моя работа\фто\DSCN22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978" y="1211292"/>
            <a:ext cx="2585258" cy="18893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2531" name="Picture 3" descr="C:\Users\ПК\Desktop\моя работа\фто\DSCN22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392" y="1441075"/>
            <a:ext cx="2926874" cy="19837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163782" y="3915295"/>
            <a:ext cx="62012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Из бумаги вырезаем 10 кругов, диаметр которых зависит от размера снежка. При помощи карандаша и линейки делим круги на 8 сегментов.</a:t>
            </a:r>
            <a:endParaRPr lang="ru-RU" sz="1600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578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 descr="C:\Users\ПК\Desktop\моя работа\фто\DSCN22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415" y="1252826"/>
            <a:ext cx="2709950" cy="20888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3555" name="Picture 3" descr="C:\Users\ПК\Desktop\моя работа\фто\DSCN22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1677654"/>
            <a:ext cx="2876203" cy="19882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047404" y="4056611"/>
            <a:ext cx="6309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Разрезаем наш круг на 8 частей, не дорезая до середины. Каждый сегмент сворачиваем в кулечек и при помощи клея-карандаша склеиваем. </a:t>
            </a:r>
            <a:endParaRPr lang="ru-RU" sz="1600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665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99973" y="1025783"/>
            <a:ext cx="75440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3175">
                  <a:solidFill>
                    <a:schemeClr val="tx1"/>
                  </a:solidFill>
                </a:ln>
                <a:solidFill>
                  <a:srgbClr val="853E5B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Новогодний мастер-класс</a:t>
            </a:r>
            <a:endParaRPr lang="ru-RU" sz="7200" b="1" dirty="0">
              <a:ln w="3175">
                <a:solidFill>
                  <a:schemeClr val="tx1"/>
                </a:solidFill>
              </a:ln>
              <a:solidFill>
                <a:srgbClr val="853E5B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26950" y="3718232"/>
            <a:ext cx="53391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AC187B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Автор: педагог дополнительного образования </a:t>
            </a:r>
          </a:p>
          <a:p>
            <a:r>
              <a:rPr lang="ru-RU" sz="2000" b="1" dirty="0" smtClean="0">
                <a:solidFill>
                  <a:srgbClr val="AC187B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           Забалуева Наталья Николаевна</a:t>
            </a:r>
          </a:p>
          <a:p>
            <a:r>
              <a:rPr lang="ru-RU" sz="2000" b="1" dirty="0" smtClean="0">
                <a:solidFill>
                  <a:srgbClr val="AC187B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           МУДО Дом детского  творчества </a:t>
            </a:r>
          </a:p>
          <a:p>
            <a:r>
              <a:rPr lang="ru-RU" sz="2000" b="1" dirty="0" smtClean="0">
                <a:solidFill>
                  <a:srgbClr val="AC187B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           г. Верхнеуральск </a:t>
            </a:r>
            <a:endParaRPr lang="ru-RU" sz="2000" b="1" dirty="0">
              <a:solidFill>
                <a:srgbClr val="AC187B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8" name="Picture 2" descr="C:\Users\ПК\Desktop\моя работа\фто\DSCN22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738649"/>
            <a:ext cx="3258590" cy="23703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756458" y="3524596"/>
            <a:ext cx="6691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Готовые детали соединяем при помощи клея накладывая друг на друга. Пять с одной стороны и пять с другой.</a:t>
            </a:r>
            <a:endParaRPr lang="ru-RU" sz="1600" b="1" dirty="0">
              <a:solidFill>
                <a:srgbClr val="AC187B"/>
              </a:solidFill>
            </a:endParaRPr>
          </a:p>
        </p:txBody>
      </p:sp>
      <p:pic>
        <p:nvPicPr>
          <p:cNvPr id="24579" name="Picture 3" descr="C:\Users\ПК\Desktop\моя работа\фто\DSCN22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226" y="4197927"/>
            <a:ext cx="3093128" cy="19979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8287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03367" y="1920240"/>
            <a:ext cx="54448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AC187B"/>
                </a:solidFill>
              </a:rPr>
              <a:t>Дорогие друзья! </a:t>
            </a:r>
          </a:p>
          <a:p>
            <a:pPr algn="ctr"/>
            <a:r>
              <a:rPr lang="ru-RU" sz="2400" b="1" i="1" dirty="0" smtClean="0">
                <a:solidFill>
                  <a:srgbClr val="AC187B"/>
                </a:solidFill>
              </a:rPr>
              <a:t>Я надеюсь, что данные мастер-классы вам пригодятся для встречи Нового года. </a:t>
            </a:r>
          </a:p>
          <a:p>
            <a:pPr algn="ctr"/>
            <a:r>
              <a:rPr lang="ru-RU" sz="2400" b="1" i="1" dirty="0" smtClean="0">
                <a:solidFill>
                  <a:srgbClr val="AC187B"/>
                </a:solidFill>
              </a:rPr>
              <a:t>Желаю вам успехов!!!</a:t>
            </a:r>
          </a:p>
          <a:p>
            <a:pPr algn="ctr"/>
            <a:r>
              <a:rPr lang="ru-RU" sz="2400" b="1" i="1" dirty="0" smtClean="0">
                <a:solidFill>
                  <a:srgbClr val="AC187B"/>
                </a:solidFill>
              </a:rPr>
              <a:t>С новым годом!!!</a:t>
            </a:r>
            <a:endParaRPr lang="ru-RU" sz="2400" b="1" i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448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09263" y="601285"/>
            <a:ext cx="55254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9525">
                  <a:noFill/>
                </a:ln>
                <a:solidFill>
                  <a:srgbClr val="853E5B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Заголовок слайда</a:t>
            </a:r>
            <a:endParaRPr lang="ru-RU" sz="4000" b="1" dirty="0">
              <a:ln w="9525">
                <a:noFill/>
              </a:ln>
              <a:solidFill>
                <a:srgbClr val="853E5B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29295" y="1870364"/>
            <a:ext cx="59934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AC187B"/>
                </a:solidFill>
              </a:rPr>
              <a:t>Дорогие друзья! </a:t>
            </a:r>
          </a:p>
          <a:p>
            <a:pPr algn="ctr"/>
            <a:r>
              <a:rPr lang="ru-RU" b="1" i="1" dirty="0" smtClean="0">
                <a:solidFill>
                  <a:srgbClr val="AC187B"/>
                </a:solidFill>
              </a:rPr>
              <a:t>В преддверии Нового 2021 года хочу пожелать вам исполнений всех ваших самых заветных мечтаний. </a:t>
            </a:r>
          </a:p>
          <a:p>
            <a:pPr algn="ctr"/>
            <a:r>
              <a:rPr lang="ru-RU" b="1" i="1" dirty="0" smtClean="0">
                <a:solidFill>
                  <a:srgbClr val="AC187B"/>
                </a:solidFill>
              </a:rPr>
              <a:t>Чтобы Новый год по настоящему окунул вас в сказочную атмосферу, в которой царит успех и процветание!</a:t>
            </a:r>
          </a:p>
          <a:p>
            <a:pPr algn="ctr"/>
            <a:r>
              <a:rPr lang="ru-RU" b="1" i="1" dirty="0" smtClean="0">
                <a:solidFill>
                  <a:srgbClr val="AC187B"/>
                </a:solidFill>
              </a:rPr>
              <a:t>Крепкого вам здоровья и благополучия!</a:t>
            </a:r>
          </a:p>
          <a:p>
            <a:pPr algn="ctr"/>
            <a:r>
              <a:rPr lang="ru-RU" b="1" i="1" dirty="0" smtClean="0">
                <a:solidFill>
                  <a:srgbClr val="AC187B"/>
                </a:solidFill>
              </a:rPr>
              <a:t>С новым годом!!!</a:t>
            </a:r>
            <a:endParaRPr lang="ru-RU" b="1" i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593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1000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4851" y="1537855"/>
            <a:ext cx="650055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AC187B"/>
                </a:solidFill>
              </a:rPr>
              <a:t>Идет бычок качается,</a:t>
            </a:r>
          </a:p>
          <a:p>
            <a:pPr algn="ctr"/>
            <a:r>
              <a:rPr lang="ru-RU" b="1" dirty="0" smtClean="0">
                <a:solidFill>
                  <a:srgbClr val="AC187B"/>
                </a:solidFill>
              </a:rPr>
              <a:t>Вздыхает на ходу:</a:t>
            </a:r>
          </a:p>
          <a:p>
            <a:pPr algn="ctr"/>
            <a:r>
              <a:rPr lang="ru-RU" b="1" dirty="0" smtClean="0">
                <a:solidFill>
                  <a:srgbClr val="AC187B"/>
                </a:solidFill>
              </a:rPr>
              <a:t>Крысы год кончается</a:t>
            </a:r>
          </a:p>
          <a:p>
            <a:pPr algn="ctr"/>
            <a:r>
              <a:rPr lang="ru-RU" b="1" dirty="0" smtClean="0">
                <a:solidFill>
                  <a:srgbClr val="AC187B"/>
                </a:solidFill>
              </a:rPr>
              <a:t>Я скоро к вам приду!</a:t>
            </a:r>
          </a:p>
          <a:p>
            <a:pPr algn="ctr"/>
            <a:endParaRPr lang="ru-RU" b="1" dirty="0">
              <a:solidFill>
                <a:srgbClr val="AC187B"/>
              </a:solidFill>
            </a:endParaRPr>
          </a:p>
          <a:p>
            <a:pPr algn="ctr"/>
            <a:endParaRPr lang="ru-RU" b="1" dirty="0" smtClean="0">
              <a:solidFill>
                <a:srgbClr val="AC187B"/>
              </a:solidFill>
            </a:endParaRPr>
          </a:p>
          <a:p>
            <a:pPr algn="ctr"/>
            <a:endParaRPr lang="ru-RU" b="1" dirty="0">
              <a:solidFill>
                <a:srgbClr val="AC187B"/>
              </a:solidFill>
            </a:endParaRPr>
          </a:p>
          <a:p>
            <a:pPr algn="ctr"/>
            <a:endParaRPr lang="ru-RU" b="1" dirty="0" smtClean="0">
              <a:solidFill>
                <a:srgbClr val="AC187B"/>
              </a:solidFill>
            </a:endParaRPr>
          </a:p>
          <a:p>
            <a:pPr algn="ctr"/>
            <a:endParaRPr lang="ru-RU" b="1" dirty="0">
              <a:solidFill>
                <a:srgbClr val="AC187B"/>
              </a:solidFill>
            </a:endParaRPr>
          </a:p>
          <a:p>
            <a:pPr algn="ctr"/>
            <a:endParaRPr lang="ru-RU" b="1" dirty="0" smtClean="0">
              <a:solidFill>
                <a:srgbClr val="AC187B"/>
              </a:solidFill>
            </a:endParaRPr>
          </a:p>
          <a:p>
            <a:pPr algn="ctr"/>
            <a:endParaRPr lang="ru-RU" b="1" dirty="0">
              <a:solidFill>
                <a:srgbClr val="AC187B"/>
              </a:solidFill>
            </a:endParaRPr>
          </a:p>
        </p:txBody>
      </p:sp>
      <p:pic>
        <p:nvPicPr>
          <p:cNvPr id="10243" name="Picture 3" descr="C:\Users\ПК\Desktop\моя работа\фто\DSCN22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571" y="3107515"/>
            <a:ext cx="3915293" cy="2828693"/>
          </a:xfrm>
          <a:prstGeom prst="ellipse">
            <a:avLst/>
          </a:prstGeom>
          <a:ln w="63500" cap="rnd">
            <a:solidFill>
              <a:srgbClr val="AC187B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573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3985" y="1828800"/>
            <a:ext cx="59352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AC187B"/>
                </a:solidFill>
              </a:rPr>
              <a:t>Так как приближается год быка, предлагаю вам изготовить органайзер в виде символа года. </a:t>
            </a:r>
          </a:p>
          <a:p>
            <a:pPr algn="ctr"/>
            <a:r>
              <a:rPr lang="ru-RU" b="1" dirty="0" smtClean="0">
                <a:solidFill>
                  <a:srgbClr val="AC187B"/>
                </a:solidFill>
              </a:rPr>
              <a:t>Данная поделка может послужить  украшением вашего новогоднего стола, если в нее поставить еловые веточки.</a:t>
            </a:r>
          </a:p>
          <a:p>
            <a:pPr algn="ctr"/>
            <a:r>
              <a:rPr lang="ru-RU" b="1" dirty="0" smtClean="0">
                <a:solidFill>
                  <a:srgbClr val="AC187B"/>
                </a:solidFill>
              </a:rPr>
              <a:t>Для изготовления органайзера вам потребуются: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AC187B"/>
                </a:solidFill>
              </a:rPr>
              <a:t>Обрезанная пластиковая бутылка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AC187B"/>
                </a:solidFill>
              </a:rPr>
              <a:t>Фоамиран белого и коричневого цвета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AC187B"/>
                </a:solidFill>
              </a:rPr>
              <a:t>Клей-пистолет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AC187B"/>
                </a:solidFill>
              </a:rPr>
              <a:t>Ножницы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AC187B"/>
                </a:solidFill>
              </a:rPr>
              <a:t>Синтепон 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AC187B"/>
                </a:solidFill>
              </a:rPr>
              <a:t>Глазки 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AC187B"/>
                </a:solidFill>
              </a:rPr>
              <a:t>Колокольчик для украшения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rgbClr val="AC187B"/>
              </a:solidFill>
            </a:endParaRPr>
          </a:p>
          <a:p>
            <a:endParaRPr lang="ru-RU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990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146" name="Picture 2" descr="C:\Users\ПК\Desktop\моя работа\фто\DSCN22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832" y="1349636"/>
            <a:ext cx="5378334" cy="3504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4245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12065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C:\Users\ПК\Desktop\моя работа\фто\DSCN22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676" y="939338"/>
            <a:ext cx="2560320" cy="2269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C:\Users\ПК\Desktop\моя работа\фто\DSCN22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881" y="2074025"/>
            <a:ext cx="2647661" cy="2108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587731" y="4538749"/>
            <a:ext cx="5594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При помощи клея-пистолета обклеиваем бутылку </a:t>
            </a:r>
            <a:r>
              <a:rPr lang="ru-RU" sz="1600" b="1" dirty="0" err="1" smtClean="0">
                <a:solidFill>
                  <a:srgbClr val="AC187B"/>
                </a:solidFill>
              </a:rPr>
              <a:t>фоамираном</a:t>
            </a:r>
            <a:endParaRPr lang="ru-RU" sz="1600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188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 descr="C:\Users\ПК\Desktop\моя работа\фто\DSCN22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914" y="1221971"/>
            <a:ext cx="3100647" cy="2186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9" name="Picture 5" descr="C:\Users\ПК\Desktop\моя работа\фто\DSCN22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1552114"/>
            <a:ext cx="2885309" cy="2313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1379914" y="4289367"/>
            <a:ext cx="5968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AC187B"/>
                </a:solidFill>
              </a:rPr>
              <a:t>Из картона вырезаем шаблоны мордашки. Переводим на </a:t>
            </a:r>
            <a:r>
              <a:rPr lang="ru-RU" sz="1600" b="1" dirty="0" err="1" smtClean="0">
                <a:solidFill>
                  <a:srgbClr val="AC187B"/>
                </a:solidFill>
              </a:rPr>
              <a:t>фоамиран</a:t>
            </a:r>
            <a:r>
              <a:rPr lang="ru-RU" sz="1600" b="1" dirty="0" smtClean="0">
                <a:solidFill>
                  <a:srgbClr val="AC187B"/>
                </a:solidFill>
              </a:rPr>
              <a:t> и вырезаем.</a:t>
            </a:r>
            <a:endParaRPr lang="ru-RU" sz="1600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128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87313"/>
            <a:ext cx="9132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 descr="C:\Users\ПК\Desktop\моя работа\фто\DSCN22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977" y="1172065"/>
            <a:ext cx="2725781" cy="2360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5" name="Picture 3" descr="C:\Users\ПК\Desktop\моя работа\фто\DSCN22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399" y="1558015"/>
            <a:ext cx="2694117" cy="2386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163782" y="4347556"/>
            <a:ext cx="60682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AC187B"/>
                </a:solidFill>
              </a:rPr>
              <a:t>Склеиваем детали мордашки, приклеиваем глазки и ресницы, вырезанные так же из </a:t>
            </a:r>
            <a:r>
              <a:rPr lang="ru-RU" b="1" dirty="0" err="1" smtClean="0">
                <a:solidFill>
                  <a:srgbClr val="AC187B"/>
                </a:solidFill>
              </a:rPr>
              <a:t>фоамирана</a:t>
            </a:r>
            <a:r>
              <a:rPr lang="ru-RU" b="1" dirty="0" smtClean="0">
                <a:solidFill>
                  <a:srgbClr val="AC187B"/>
                </a:solidFill>
              </a:rPr>
              <a:t>. Чуб из синтепона. </a:t>
            </a:r>
            <a:endParaRPr lang="ru-RU" b="1" dirty="0">
              <a:solidFill>
                <a:srgbClr val="AC1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4086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E1E1E1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</TotalTime>
  <Words>435</Words>
  <Application>Microsoft Office PowerPoint</Application>
  <PresentationFormat>Экран (4:3)</PresentationFormat>
  <Paragraphs>61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ПК</cp:lastModifiedBy>
  <cp:revision>102</cp:revision>
  <dcterms:created xsi:type="dcterms:W3CDTF">2013-11-19T05:52:05Z</dcterms:created>
  <dcterms:modified xsi:type="dcterms:W3CDTF">2021-01-18T19:14:59Z</dcterms:modified>
</cp:coreProperties>
</file>