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EFFE"/>
    <a:srgbClr val="CCECFF"/>
    <a:srgbClr val="FFCCCC"/>
    <a:srgbClr val="FCB6FE"/>
    <a:srgbClr val="FFFFCC"/>
    <a:srgbClr val="E7BFF7"/>
    <a:srgbClr val="F9D4FC"/>
    <a:srgbClr val="E0D9EF"/>
    <a:srgbClr val="FEDA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3357" autoAdjust="0"/>
  </p:normalViewPr>
  <p:slideViewPr>
    <p:cSldViewPr snapToGrid="0">
      <p:cViewPr varScale="1">
        <p:scale>
          <a:sx n="74" d="100"/>
          <a:sy n="74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6B111-BBCC-4AAD-A5FF-6735C1644748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DBC8-B97B-46D4-8029-09AA06E6C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18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DBC8-B97B-46D4-8029-09AA06E6C7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2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8163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63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F3182E-1D9F-471B-9A26-CA3BDFE09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086DD-6850-43A4-8DA6-002E155A6A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12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1688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87DC2-18DB-4098-9EE0-8ECAC5FDA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25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AC0A7-E169-43D9-9D4B-3D804CE3EB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36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F6603-CA63-4AC8-B2F4-29CEA6459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80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1688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2688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5ACC6-47DD-4C78-BBED-AD3F2BBEB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80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B73F4-A210-451A-A67A-B0A6EC3D3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A0A99-54AC-4986-B4A7-9511F152F0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0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B3BF6-33B7-4147-9702-63B062B14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67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0B1F-2183-424C-93DC-72E685F70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07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351F6-B050-4981-8B24-A61B5B9DF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91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73A93-66A3-42AE-AAC7-5F879B9C1C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1940" y="0"/>
            <a:ext cx="3505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Филворды</a:t>
            </a:r>
            <a:endParaRPr lang="ru-RU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Управляющая кнопка: возврат 7">
            <a:hlinkClick r:id="" action="ppaction://hlinkshowjump?jump=endshow" highlightClick="1"/>
          </p:cNvPr>
          <p:cNvSpPr/>
          <p:nvPr/>
        </p:nvSpPr>
        <p:spPr>
          <a:xfrm>
            <a:off x="0" y="5825613"/>
            <a:ext cx="273346" cy="1032387"/>
          </a:xfrm>
          <a:prstGeom prst="actionButtonRetur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17"/>
          <p:cNvSpPr>
            <a:spLocks noGrp="1"/>
          </p:cNvSpPr>
          <p:nvPr>
            <p:ph type="ftr" sz="quarter" idx="4294967295"/>
          </p:nvPr>
        </p:nvSpPr>
        <p:spPr>
          <a:xfrm>
            <a:off x="3273624" y="5976681"/>
            <a:ext cx="5184576" cy="881319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3344" y="942586"/>
            <a:ext cx="8622247" cy="48830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Водные </a:t>
            </a:r>
          </a:p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России</a:t>
            </a:r>
          </a:p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ресурсы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Управляющая кнопка: возврат 20">
            <a:hlinkClick r:id="" action="ppaction://hlinkshowjump?jump=endshow" highlightClick="1"/>
          </p:cNvPr>
          <p:cNvSpPr/>
          <p:nvPr/>
        </p:nvSpPr>
        <p:spPr>
          <a:xfrm>
            <a:off x="0" y="5825613"/>
            <a:ext cx="273346" cy="1032387"/>
          </a:xfrm>
          <a:prstGeom prst="actionButtonRetur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3"/>
          <p:cNvSpPr txBox="1">
            <a:spLocks/>
          </p:cNvSpPr>
          <p:nvPr/>
        </p:nvSpPr>
        <p:spPr bwMode="auto">
          <a:xfrm>
            <a:off x="273346" y="142852"/>
            <a:ext cx="8501122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dirty="0"/>
              <a:t>Водные ресурсы России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9889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1741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93593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9889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1741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93593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9889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9023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9023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05445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05445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317297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29149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17297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29149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41001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851987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362109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362109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362109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361243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361243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341001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851987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341001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851987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Ч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340135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851987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81741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293593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Ы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805445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17297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829149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80875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292727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804579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316431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828283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80550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292077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803604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315131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826658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338186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849714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68482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З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360702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80009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91536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803063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314590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826117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337645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849173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8565" y="1415154"/>
            <a:ext cx="2718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Реки России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86400" y="1468484"/>
            <a:ext cx="3263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Озера России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348995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860847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372699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348995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860847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6372699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Й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5348995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Ь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348129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5348129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884551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884551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7396403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908255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396403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908255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420107" y="203873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8420107" y="2609142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8420107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8419241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Ч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860847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Ы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6372699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6884551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7396403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7908255" y="3166510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5859981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6371833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883685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Ы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395537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7907389" y="3742471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859656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371183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882710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7394237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7905764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8417292" y="4312874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5347588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5859115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Ь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6370642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6882169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7393696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7905223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8416751" y="4867299"/>
            <a:ext cx="510988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Й</a:t>
            </a:r>
          </a:p>
        </p:txBody>
      </p:sp>
    </p:spTree>
    <p:extLst>
      <p:ext uri="{BB962C8B-B14F-4D97-AF65-F5344CB8AC3E}">
        <p14:creationId xmlns:p14="http://schemas.microsoft.com/office/powerpoint/2010/main" xmlns="" val="359202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B6FE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B6FE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B6FE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B6FE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D0D0"/>
                                      </p:to>
                                    </p:animClr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D0D0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D0D0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2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4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5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6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7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8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9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49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9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0" fill="hold">
                      <p:stCondLst>
                        <p:cond delay="0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50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DAFC"/>
                                      </p:to>
                                    </p:animClr>
                                    <p:set>
                                      <p:cBhvr>
                                        <p:cTn id="51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1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" fill="hold">
                      <p:stCondLst>
                        <p:cond delay="0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1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52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53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53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>
                      <p:stCondLst>
                        <p:cond delay="0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9BD5"/>
                                      </p:to>
                                    </p:animClr>
                                    <p:set>
                                      <p:cBhvr>
                                        <p:cTn id="54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5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6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DAFC"/>
                                      </p:to>
                                    </p:animClr>
                                    <p:set>
                                      <p:cBhvr>
                                        <p:cTn id="56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6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0" fill="hold">
                      <p:stCondLst>
                        <p:cond delay="0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DAFC"/>
                                      </p:to>
                                    </p:animClr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>
                      <p:stCondLst>
                        <p:cond delay="0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DAFC"/>
                                      </p:to>
                                    </p:animClr>
                                    <p:set>
                                      <p:cBhvr>
                                        <p:cTn id="58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>
                      <p:stCondLst>
                        <p:cond delay="0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8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9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0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0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1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2" fill="hold">
                      <p:stCondLst>
                        <p:cond delay="0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1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2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5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5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>
                      <p:stCondLst>
                        <p:cond delay="0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7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D6DBEF"/>
      </a:lt1>
      <a:dk2>
        <a:srgbClr val="000000"/>
      </a:dk2>
      <a:lt2>
        <a:srgbClr val="B2B2B2"/>
      </a:lt2>
      <a:accent1>
        <a:srgbClr val="EFEBF7"/>
      </a:accent1>
      <a:accent2>
        <a:srgbClr val="B2BBE4"/>
      </a:accent2>
      <a:accent3>
        <a:srgbClr val="E8EAF6"/>
      </a:accent3>
      <a:accent4>
        <a:srgbClr val="000000"/>
      </a:accent4>
      <a:accent5>
        <a:srgbClr val="F6F3FA"/>
      </a:accent5>
      <a:accent6>
        <a:srgbClr val="A1A9CF"/>
      </a:accent6>
      <a:hlink>
        <a:srgbClr val="6379CE"/>
      </a:hlink>
      <a:folHlink>
        <a:srgbClr val="31459C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EFEBF7"/>
        </a:accent1>
        <a:accent2>
          <a:srgbClr val="B2BBE4"/>
        </a:accent2>
        <a:accent3>
          <a:srgbClr val="E8EAF6"/>
        </a:accent3>
        <a:accent4>
          <a:srgbClr val="000000"/>
        </a:accent4>
        <a:accent5>
          <a:srgbClr val="F6F3FA"/>
        </a:accent5>
        <a:accent6>
          <a:srgbClr val="A1A9CF"/>
        </a:accent6>
        <a:hlink>
          <a:srgbClr val="6379CE"/>
        </a:hlink>
        <a:folHlink>
          <a:srgbClr val="3145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A0ABDA"/>
        </a:accent1>
        <a:accent2>
          <a:srgbClr val="7CB0CC"/>
        </a:accent2>
        <a:accent3>
          <a:srgbClr val="E8EAF6"/>
        </a:accent3>
        <a:accent4>
          <a:srgbClr val="000000"/>
        </a:accent4>
        <a:accent5>
          <a:srgbClr val="CDD2EA"/>
        </a:accent5>
        <a:accent6>
          <a:srgbClr val="709FB9"/>
        </a:accent6>
        <a:hlink>
          <a:srgbClr val="586BBE"/>
        </a:hlink>
        <a:folHlink>
          <a:srgbClr val="846B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D3D38E"/>
        </a:accent1>
        <a:accent2>
          <a:srgbClr val="DBAF8F"/>
        </a:accent2>
        <a:accent3>
          <a:srgbClr val="E8EAF6"/>
        </a:accent3>
        <a:accent4>
          <a:srgbClr val="000000"/>
        </a:accent4>
        <a:accent5>
          <a:srgbClr val="E6E6C6"/>
        </a:accent5>
        <a:accent6>
          <a:srgbClr val="C69E81"/>
        </a:accent6>
        <a:hlink>
          <a:srgbClr val="7C8BCC"/>
        </a:hlink>
        <a:folHlink>
          <a:srgbClr val="9292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C5C56A"/>
        </a:accent1>
        <a:accent2>
          <a:srgbClr val="7C8BCC"/>
        </a:accent2>
        <a:accent3>
          <a:srgbClr val="E8EAF6"/>
        </a:accent3>
        <a:accent4>
          <a:srgbClr val="000000"/>
        </a:accent4>
        <a:accent5>
          <a:srgbClr val="DFDFB9"/>
        </a:accent5>
        <a:accent6>
          <a:srgbClr val="707DB9"/>
        </a:accent6>
        <a:hlink>
          <a:srgbClr val="B68F47"/>
        </a:hlink>
        <a:folHlink>
          <a:srgbClr val="B647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EBF7"/>
        </a:accent1>
        <a:accent2>
          <a:srgbClr val="B2BBE4"/>
        </a:accent2>
        <a:accent3>
          <a:srgbClr val="FFFFFF"/>
        </a:accent3>
        <a:accent4>
          <a:srgbClr val="000000"/>
        </a:accent4>
        <a:accent5>
          <a:srgbClr val="F6F3FA"/>
        </a:accent5>
        <a:accent6>
          <a:srgbClr val="A1A9CF"/>
        </a:accent6>
        <a:hlink>
          <a:srgbClr val="6379CE"/>
        </a:hlink>
        <a:folHlink>
          <a:srgbClr val="3145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0ABDA"/>
        </a:accent1>
        <a:accent2>
          <a:srgbClr val="7CB0CC"/>
        </a:accent2>
        <a:accent3>
          <a:srgbClr val="FFFFFF"/>
        </a:accent3>
        <a:accent4>
          <a:srgbClr val="000000"/>
        </a:accent4>
        <a:accent5>
          <a:srgbClr val="CDD2EA"/>
        </a:accent5>
        <a:accent6>
          <a:srgbClr val="709FB9"/>
        </a:accent6>
        <a:hlink>
          <a:srgbClr val="586BBE"/>
        </a:hlink>
        <a:folHlink>
          <a:srgbClr val="846B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3D38E"/>
        </a:accent1>
        <a:accent2>
          <a:srgbClr val="DBAF8F"/>
        </a:accent2>
        <a:accent3>
          <a:srgbClr val="FFFFFF"/>
        </a:accent3>
        <a:accent4>
          <a:srgbClr val="000000"/>
        </a:accent4>
        <a:accent5>
          <a:srgbClr val="E6E6C6"/>
        </a:accent5>
        <a:accent6>
          <a:srgbClr val="C69E81"/>
        </a:accent6>
        <a:hlink>
          <a:srgbClr val="7C8BCC"/>
        </a:hlink>
        <a:folHlink>
          <a:srgbClr val="9292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C56A"/>
        </a:accent1>
        <a:accent2>
          <a:srgbClr val="7C8BCC"/>
        </a:accent2>
        <a:accent3>
          <a:srgbClr val="FFFFFF"/>
        </a:accent3>
        <a:accent4>
          <a:srgbClr val="000000"/>
        </a:accent4>
        <a:accent5>
          <a:srgbClr val="DFDFB9"/>
        </a:accent5>
        <a:accent6>
          <a:srgbClr val="707DB9"/>
        </a:accent6>
        <a:hlink>
          <a:srgbClr val="B68F47"/>
        </a:hlink>
        <a:folHlink>
          <a:srgbClr val="B64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карта России</Template>
  <TotalTime>2085</TotalTime>
  <Words>108</Words>
  <Application>Microsoft Office PowerPoint</Application>
  <PresentationFormat>Экран (4:3)</PresentationFormat>
  <Paragraphs>104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Анатольевна Кугут</dc:creator>
  <cp:lastModifiedBy>е.в.</cp:lastModifiedBy>
  <cp:revision>78</cp:revision>
  <dcterms:created xsi:type="dcterms:W3CDTF">2014-08-31T04:01:58Z</dcterms:created>
  <dcterms:modified xsi:type="dcterms:W3CDTF">2018-08-21T08:54:28Z</dcterms:modified>
</cp:coreProperties>
</file>