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67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EFFE"/>
    <a:srgbClr val="CCECFF"/>
    <a:srgbClr val="FFCCCC"/>
    <a:srgbClr val="FCB6FE"/>
    <a:srgbClr val="FFFFCC"/>
    <a:srgbClr val="E7BFF7"/>
    <a:srgbClr val="F9D4FC"/>
    <a:srgbClr val="E0D9EF"/>
    <a:srgbClr val="FEDAF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2" autoAdjust="0"/>
    <p:restoredTop sz="93357" autoAdjust="0"/>
  </p:normalViewPr>
  <p:slideViewPr>
    <p:cSldViewPr snapToGrid="0">
      <p:cViewPr varScale="1">
        <p:scale>
          <a:sx n="74" d="100"/>
          <a:sy n="74" d="100"/>
        </p:scale>
        <p:origin x="-32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36B111-BBCC-4AAD-A5FF-6735C1644748}" type="datetimeFigureOut">
              <a:rPr lang="ru-RU" smtClean="0"/>
              <a:pPr/>
              <a:t>21.08.2018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3DDBC8-B97B-46D4-8029-09AA06E6C7C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91873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3DDBC8-B97B-46D4-8029-09AA06E6C7C3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98225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08163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ru-RU" noProof="0"/>
              <a:t>Образец заголовка</a:t>
            </a:r>
            <a:endParaRPr lang="en-US" noProof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63938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noProof="0"/>
              <a:t>Образец подзаголовка</a:t>
            </a:r>
            <a:endParaRPr lang="en-US" noProof="0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FF3182E-1D9F-471B-9A26-CA3BDFE09E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B086DD-6850-43A4-8DA6-002E155A6AC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50129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73888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01688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387DC2-18DB-4098-9EE0-8ECAC5FDA14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02257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CAC0A7-E169-43D9-9D4B-3D804CE3EBB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85362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DF6603-CA63-4AC8-B2F4-29CEA64593D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44805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01688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92688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5ACC6-47DD-4C78-BBED-AD3F2BBEBA9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33805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2B73F4-A210-451A-A67A-B0A6EC3D313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52049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3A0A99-54AC-4986-B4A7-9511F152F06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5109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2B3BF6-33B7-4147-9702-63B062B143F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27673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FF0B1F-2183-424C-93DC-72E685F70D6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69077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4351F6-B050-4981-8B24-A61B5B9DF7E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98914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01688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1688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1B73A93-66A3-42AE-AAC7-5F879B9C1CB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31940" y="0"/>
            <a:ext cx="350506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Филворды</a:t>
            </a:r>
            <a:endParaRPr lang="ru-RU" sz="48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8" name="Управляющая кнопка: возврат 7">
            <a:hlinkClick r:id="" action="ppaction://hlinkshowjump?jump=endshow" highlightClick="1"/>
          </p:cNvPr>
          <p:cNvSpPr/>
          <p:nvPr/>
        </p:nvSpPr>
        <p:spPr>
          <a:xfrm>
            <a:off x="0" y="5825613"/>
            <a:ext cx="273346" cy="1032387"/>
          </a:xfrm>
          <a:prstGeom prst="actionButtonReturn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Нижний колонтитул 17"/>
          <p:cNvSpPr>
            <a:spLocks noGrp="1"/>
          </p:cNvSpPr>
          <p:nvPr>
            <p:ph type="ftr" sz="quarter" idx="4294967295"/>
          </p:nvPr>
        </p:nvSpPr>
        <p:spPr>
          <a:xfrm>
            <a:off x="3273624" y="5976681"/>
            <a:ext cx="5184576" cy="881319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73344" y="942586"/>
            <a:ext cx="8622247" cy="4883027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ButtonPour">
              <a:avLst/>
            </a:prstTxWarp>
            <a:spAutoFit/>
          </a:bodyPr>
          <a:lstStyle/>
          <a:p>
            <a:pPr algn="ctr"/>
            <a:r>
              <a:rPr lang="ru-RU" sz="54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Водные </a:t>
            </a:r>
          </a:p>
          <a:p>
            <a:pPr algn="ctr"/>
            <a:r>
              <a:rPr lang="ru-RU" sz="5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России</a:t>
            </a:r>
          </a:p>
          <a:p>
            <a:pPr algn="ctr"/>
            <a:r>
              <a:rPr lang="ru-RU" sz="54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ресурсы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Управляющая кнопка: возврат 20">
            <a:hlinkClick r:id="" action="ppaction://hlinkshowjump?jump=endshow" highlightClick="1"/>
          </p:cNvPr>
          <p:cNvSpPr/>
          <p:nvPr/>
        </p:nvSpPr>
        <p:spPr>
          <a:xfrm>
            <a:off x="0" y="5825613"/>
            <a:ext cx="273346" cy="1032387"/>
          </a:xfrm>
          <a:prstGeom prst="actionButtonReturn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Заголовок 13"/>
          <p:cNvSpPr txBox="1">
            <a:spLocks/>
          </p:cNvSpPr>
          <p:nvPr/>
        </p:nvSpPr>
        <p:spPr bwMode="auto">
          <a:xfrm>
            <a:off x="273346" y="142852"/>
            <a:ext cx="8501122" cy="10001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sz="3200" dirty="0"/>
              <a:t>Водные ресурсы России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69889" y="2038739"/>
            <a:ext cx="510988" cy="5782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Н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781741" y="2038739"/>
            <a:ext cx="510988" cy="5782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И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293593" y="2038739"/>
            <a:ext cx="510988" cy="5782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Й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69889" y="2609142"/>
            <a:ext cx="510988" cy="5782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Е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781741" y="2609142"/>
            <a:ext cx="510988" cy="5782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С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293593" y="2609142"/>
            <a:ext cx="510988" cy="5782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Е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269889" y="3166510"/>
            <a:ext cx="510988" cy="5782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Н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269023" y="3742471"/>
            <a:ext cx="510988" cy="5782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О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269023" y="4312874"/>
            <a:ext cx="510988" cy="5782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Д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1805445" y="2038739"/>
            <a:ext cx="510988" cy="5782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А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1805445" y="2609142"/>
            <a:ext cx="510988" cy="5782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М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2317297" y="2609142"/>
            <a:ext cx="510988" cy="5782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У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2829149" y="2609142"/>
            <a:ext cx="510988" cy="5782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Р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2317297" y="2038739"/>
            <a:ext cx="510988" cy="5782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А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2829149" y="2038739"/>
            <a:ext cx="510988" cy="5782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Н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3341001" y="2038739"/>
            <a:ext cx="510988" cy="5782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Е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3851987" y="2038739"/>
            <a:ext cx="510988" cy="5782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Л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4362109" y="2038739"/>
            <a:ext cx="510988" cy="5782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В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4362109" y="2609142"/>
            <a:ext cx="510988" cy="5782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О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4362109" y="3166510"/>
            <a:ext cx="510988" cy="5782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Л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4361243" y="3742471"/>
            <a:ext cx="510988" cy="5782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Г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4361243" y="4312874"/>
            <a:ext cx="510988" cy="5782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А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3341001" y="2609142"/>
            <a:ext cx="510988" cy="5782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П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3851987" y="2609142"/>
            <a:ext cx="510988" cy="5782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Е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3341001" y="3166510"/>
            <a:ext cx="510988" cy="5782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Е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3851987" y="3166510"/>
            <a:ext cx="510988" cy="5782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Ч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3340135" y="3742471"/>
            <a:ext cx="510988" cy="5782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Р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3851987" y="3742471"/>
            <a:ext cx="510988" cy="5782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А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781741" y="3166510"/>
            <a:ext cx="510988" cy="5782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К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1293593" y="3166510"/>
            <a:ext cx="510988" cy="5782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Ы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1805445" y="3166510"/>
            <a:ext cx="510988" cy="5782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М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2317297" y="3166510"/>
            <a:ext cx="510988" cy="5782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И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2829149" y="3166510"/>
            <a:ext cx="510988" cy="5782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Д</a:t>
            </a:r>
          </a:p>
        </p:txBody>
      </p:sp>
      <p:sp>
        <p:nvSpPr>
          <p:cNvPr id="44" name="Прямоугольник 43"/>
          <p:cNvSpPr/>
          <p:nvPr/>
        </p:nvSpPr>
        <p:spPr>
          <a:xfrm>
            <a:off x="780875" y="3742471"/>
            <a:ext cx="510988" cy="5782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О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1292727" y="3742471"/>
            <a:ext cx="510988" cy="5782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Л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1804579" y="3742471"/>
            <a:ext cx="510988" cy="5782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А</a:t>
            </a:r>
          </a:p>
        </p:txBody>
      </p:sp>
      <p:sp>
        <p:nvSpPr>
          <p:cNvPr id="47" name="Прямоугольник 46"/>
          <p:cNvSpPr/>
          <p:nvPr/>
        </p:nvSpPr>
        <p:spPr>
          <a:xfrm>
            <a:off x="2316431" y="3742471"/>
            <a:ext cx="510988" cy="5782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Г</a:t>
            </a:r>
          </a:p>
        </p:txBody>
      </p:sp>
      <p:sp>
        <p:nvSpPr>
          <p:cNvPr id="48" name="Прямоугольник 47"/>
          <p:cNvSpPr/>
          <p:nvPr/>
        </p:nvSpPr>
        <p:spPr>
          <a:xfrm>
            <a:off x="2828283" y="3742471"/>
            <a:ext cx="510988" cy="5782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Н</a:t>
            </a:r>
          </a:p>
        </p:txBody>
      </p:sp>
      <p:sp>
        <p:nvSpPr>
          <p:cNvPr id="49" name="Прямоугольник 48"/>
          <p:cNvSpPr/>
          <p:nvPr/>
        </p:nvSpPr>
        <p:spPr>
          <a:xfrm>
            <a:off x="780550" y="4312874"/>
            <a:ext cx="510988" cy="5782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А</a:t>
            </a:r>
          </a:p>
        </p:txBody>
      </p:sp>
      <p:sp>
        <p:nvSpPr>
          <p:cNvPr id="50" name="Прямоугольник 49"/>
          <p:cNvSpPr/>
          <p:nvPr/>
        </p:nvSpPr>
        <p:spPr>
          <a:xfrm>
            <a:off x="1292077" y="4312874"/>
            <a:ext cx="510988" cy="5782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К</a:t>
            </a:r>
          </a:p>
        </p:txBody>
      </p:sp>
      <p:sp>
        <p:nvSpPr>
          <p:cNvPr id="51" name="Прямоугольник 50"/>
          <p:cNvSpPr/>
          <p:nvPr/>
        </p:nvSpPr>
        <p:spPr>
          <a:xfrm>
            <a:off x="1803604" y="4312874"/>
            <a:ext cx="510988" cy="5782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Р</a:t>
            </a:r>
          </a:p>
        </p:txBody>
      </p:sp>
      <p:sp>
        <p:nvSpPr>
          <p:cNvPr id="52" name="Прямоугольник 51"/>
          <p:cNvSpPr/>
          <p:nvPr/>
        </p:nvSpPr>
        <p:spPr>
          <a:xfrm>
            <a:off x="2315131" y="4312874"/>
            <a:ext cx="510988" cy="5782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И</a:t>
            </a:r>
          </a:p>
        </p:txBody>
      </p:sp>
      <p:sp>
        <p:nvSpPr>
          <p:cNvPr id="53" name="Прямоугольник 52"/>
          <p:cNvSpPr/>
          <p:nvPr/>
        </p:nvSpPr>
        <p:spPr>
          <a:xfrm>
            <a:off x="2826658" y="4312874"/>
            <a:ext cx="510988" cy="5782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И</a:t>
            </a:r>
          </a:p>
        </p:txBody>
      </p:sp>
      <p:sp>
        <p:nvSpPr>
          <p:cNvPr id="54" name="Прямоугольник 53"/>
          <p:cNvSpPr/>
          <p:nvPr/>
        </p:nvSpPr>
        <p:spPr>
          <a:xfrm>
            <a:off x="3338186" y="4312874"/>
            <a:ext cx="510988" cy="5782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У</a:t>
            </a:r>
          </a:p>
        </p:txBody>
      </p:sp>
      <p:sp>
        <p:nvSpPr>
          <p:cNvPr id="55" name="Прямоугольник 54"/>
          <p:cNvSpPr/>
          <p:nvPr/>
        </p:nvSpPr>
        <p:spPr>
          <a:xfrm>
            <a:off x="3849714" y="4312874"/>
            <a:ext cx="510988" cy="5782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Р</a:t>
            </a:r>
          </a:p>
        </p:txBody>
      </p:sp>
      <p:sp>
        <p:nvSpPr>
          <p:cNvPr id="56" name="Прямоугольник 55"/>
          <p:cNvSpPr/>
          <p:nvPr/>
        </p:nvSpPr>
        <p:spPr>
          <a:xfrm>
            <a:off x="268482" y="4867299"/>
            <a:ext cx="510988" cy="5782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З</a:t>
            </a:r>
          </a:p>
        </p:txBody>
      </p:sp>
      <p:sp>
        <p:nvSpPr>
          <p:cNvPr id="57" name="Прямоугольник 56"/>
          <p:cNvSpPr/>
          <p:nvPr/>
        </p:nvSpPr>
        <p:spPr>
          <a:xfrm>
            <a:off x="4360702" y="4867299"/>
            <a:ext cx="510988" cy="5782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Л</a:t>
            </a:r>
          </a:p>
        </p:txBody>
      </p:sp>
      <p:sp>
        <p:nvSpPr>
          <p:cNvPr id="58" name="Прямоугольник 57"/>
          <p:cNvSpPr/>
          <p:nvPr/>
        </p:nvSpPr>
        <p:spPr>
          <a:xfrm>
            <a:off x="780009" y="4867299"/>
            <a:ext cx="510988" cy="5782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А</a:t>
            </a:r>
          </a:p>
        </p:txBody>
      </p:sp>
      <p:sp>
        <p:nvSpPr>
          <p:cNvPr id="59" name="Прямоугольник 58"/>
          <p:cNvSpPr/>
          <p:nvPr/>
        </p:nvSpPr>
        <p:spPr>
          <a:xfrm>
            <a:off x="1291536" y="4867299"/>
            <a:ext cx="510988" cy="5782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Т</a:t>
            </a:r>
          </a:p>
        </p:txBody>
      </p:sp>
      <p:sp>
        <p:nvSpPr>
          <p:cNvPr id="60" name="Прямоугольник 59"/>
          <p:cNvSpPr/>
          <p:nvPr/>
        </p:nvSpPr>
        <p:spPr>
          <a:xfrm>
            <a:off x="1803063" y="4867299"/>
            <a:ext cx="510988" cy="5782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Н</a:t>
            </a:r>
          </a:p>
        </p:txBody>
      </p:sp>
      <p:sp>
        <p:nvSpPr>
          <p:cNvPr id="61" name="Прямоугольник 60"/>
          <p:cNvSpPr/>
          <p:nvPr/>
        </p:nvSpPr>
        <p:spPr>
          <a:xfrm>
            <a:off x="2314590" y="4867299"/>
            <a:ext cx="510988" cy="5782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Е</a:t>
            </a:r>
          </a:p>
        </p:txBody>
      </p:sp>
      <p:sp>
        <p:nvSpPr>
          <p:cNvPr id="62" name="Прямоугольник 61"/>
          <p:cNvSpPr/>
          <p:nvPr/>
        </p:nvSpPr>
        <p:spPr>
          <a:xfrm>
            <a:off x="2826117" y="4867299"/>
            <a:ext cx="510988" cy="5782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В</a:t>
            </a:r>
          </a:p>
        </p:txBody>
      </p:sp>
      <p:sp>
        <p:nvSpPr>
          <p:cNvPr id="63" name="Прямоугольник 62"/>
          <p:cNvSpPr/>
          <p:nvPr/>
        </p:nvSpPr>
        <p:spPr>
          <a:xfrm>
            <a:off x="3337645" y="4867299"/>
            <a:ext cx="510988" cy="5782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А</a:t>
            </a:r>
          </a:p>
        </p:txBody>
      </p:sp>
      <p:sp>
        <p:nvSpPr>
          <p:cNvPr id="64" name="Прямоугольник 63"/>
          <p:cNvSpPr/>
          <p:nvPr/>
        </p:nvSpPr>
        <p:spPr>
          <a:xfrm>
            <a:off x="3849173" y="4867299"/>
            <a:ext cx="510988" cy="5782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А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8565" y="1415154"/>
            <a:ext cx="27185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/>
              <a:t>Реки России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5486400" y="1468484"/>
            <a:ext cx="32634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/>
              <a:t>Озера России</a:t>
            </a:r>
          </a:p>
        </p:txBody>
      </p:sp>
      <p:sp>
        <p:nvSpPr>
          <p:cNvPr id="75" name="Прямоугольник 74"/>
          <p:cNvSpPr/>
          <p:nvPr/>
        </p:nvSpPr>
        <p:spPr>
          <a:xfrm>
            <a:off x="5348995" y="2038739"/>
            <a:ext cx="510988" cy="5782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И</a:t>
            </a:r>
          </a:p>
        </p:txBody>
      </p:sp>
      <p:sp>
        <p:nvSpPr>
          <p:cNvPr id="76" name="Прямоугольник 75"/>
          <p:cNvSpPr/>
          <p:nvPr/>
        </p:nvSpPr>
        <p:spPr>
          <a:xfrm>
            <a:off x="5860847" y="2038739"/>
            <a:ext cx="510988" cy="5782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Т</a:t>
            </a:r>
          </a:p>
        </p:txBody>
      </p:sp>
      <p:sp>
        <p:nvSpPr>
          <p:cNvPr id="77" name="Прямоугольник 76"/>
          <p:cNvSpPr/>
          <p:nvPr/>
        </p:nvSpPr>
        <p:spPr>
          <a:xfrm>
            <a:off x="6372699" y="2038739"/>
            <a:ext cx="510988" cy="5782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А</a:t>
            </a:r>
          </a:p>
        </p:txBody>
      </p:sp>
      <p:sp>
        <p:nvSpPr>
          <p:cNvPr id="78" name="Прямоугольник 77"/>
          <p:cNvSpPr/>
          <p:nvPr/>
        </p:nvSpPr>
        <p:spPr>
          <a:xfrm>
            <a:off x="5348995" y="2609142"/>
            <a:ext cx="510988" cy="5782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Л</a:t>
            </a:r>
          </a:p>
        </p:txBody>
      </p:sp>
      <p:sp>
        <p:nvSpPr>
          <p:cNvPr id="79" name="Прямоугольник 78"/>
          <p:cNvSpPr/>
          <p:nvPr/>
        </p:nvSpPr>
        <p:spPr>
          <a:xfrm>
            <a:off x="5860847" y="2609142"/>
            <a:ext cx="510988" cy="5782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М</a:t>
            </a:r>
          </a:p>
        </p:txBody>
      </p:sp>
      <p:sp>
        <p:nvSpPr>
          <p:cNvPr id="80" name="Прямоугольник 79"/>
          <p:cNvSpPr/>
          <p:nvPr/>
        </p:nvSpPr>
        <p:spPr>
          <a:xfrm>
            <a:off x="6372699" y="2609142"/>
            <a:ext cx="510988" cy="5782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Й</a:t>
            </a:r>
          </a:p>
        </p:txBody>
      </p:sp>
      <p:sp>
        <p:nvSpPr>
          <p:cNvPr id="81" name="Прямоугольник 80"/>
          <p:cNvSpPr/>
          <p:nvPr/>
        </p:nvSpPr>
        <p:spPr>
          <a:xfrm>
            <a:off x="5348995" y="3166510"/>
            <a:ext cx="510988" cy="5782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Ь</a:t>
            </a:r>
          </a:p>
        </p:txBody>
      </p:sp>
      <p:sp>
        <p:nvSpPr>
          <p:cNvPr id="82" name="Прямоугольник 81"/>
          <p:cNvSpPr/>
          <p:nvPr/>
        </p:nvSpPr>
        <p:spPr>
          <a:xfrm>
            <a:off x="5348129" y="3742471"/>
            <a:ext cx="510988" cy="5782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М</a:t>
            </a:r>
          </a:p>
        </p:txBody>
      </p:sp>
      <p:sp>
        <p:nvSpPr>
          <p:cNvPr id="83" name="Прямоугольник 82"/>
          <p:cNvSpPr/>
          <p:nvPr/>
        </p:nvSpPr>
        <p:spPr>
          <a:xfrm>
            <a:off x="5348129" y="4312874"/>
            <a:ext cx="510988" cy="5782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Е</a:t>
            </a:r>
          </a:p>
        </p:txBody>
      </p:sp>
      <p:sp>
        <p:nvSpPr>
          <p:cNvPr id="84" name="Прямоугольник 83"/>
          <p:cNvSpPr/>
          <p:nvPr/>
        </p:nvSpPr>
        <p:spPr>
          <a:xfrm>
            <a:off x="6884551" y="2038739"/>
            <a:ext cx="510988" cy="5782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К</a:t>
            </a:r>
          </a:p>
        </p:txBody>
      </p:sp>
      <p:sp>
        <p:nvSpPr>
          <p:cNvPr id="85" name="Прямоугольник 84"/>
          <p:cNvSpPr/>
          <p:nvPr/>
        </p:nvSpPr>
        <p:spPr>
          <a:xfrm>
            <a:off x="6884551" y="2609142"/>
            <a:ext cx="510988" cy="5782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Н</a:t>
            </a:r>
          </a:p>
        </p:txBody>
      </p:sp>
      <p:sp>
        <p:nvSpPr>
          <p:cNvPr id="86" name="Прямоугольник 85"/>
          <p:cNvSpPr/>
          <p:nvPr/>
        </p:nvSpPr>
        <p:spPr>
          <a:xfrm>
            <a:off x="7396403" y="2609142"/>
            <a:ext cx="510988" cy="5782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И</a:t>
            </a:r>
          </a:p>
        </p:txBody>
      </p:sp>
      <p:sp>
        <p:nvSpPr>
          <p:cNvPr id="87" name="Прямоугольник 86"/>
          <p:cNvSpPr/>
          <p:nvPr/>
        </p:nvSpPr>
        <p:spPr>
          <a:xfrm>
            <a:off x="7908255" y="2609142"/>
            <a:ext cx="510988" cy="5782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Д</a:t>
            </a:r>
          </a:p>
        </p:txBody>
      </p:sp>
      <p:sp>
        <p:nvSpPr>
          <p:cNvPr id="88" name="Прямоугольник 87"/>
          <p:cNvSpPr/>
          <p:nvPr/>
        </p:nvSpPr>
        <p:spPr>
          <a:xfrm>
            <a:off x="7396403" y="2038739"/>
            <a:ext cx="510988" cy="5782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У</a:t>
            </a:r>
          </a:p>
        </p:txBody>
      </p:sp>
      <p:sp>
        <p:nvSpPr>
          <p:cNvPr id="89" name="Прямоугольник 88"/>
          <p:cNvSpPr/>
          <p:nvPr/>
        </p:nvSpPr>
        <p:spPr>
          <a:xfrm>
            <a:off x="7908255" y="2038739"/>
            <a:ext cx="510988" cy="5782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Л</a:t>
            </a:r>
          </a:p>
        </p:txBody>
      </p:sp>
      <p:sp>
        <p:nvSpPr>
          <p:cNvPr id="90" name="Прямоугольник 89"/>
          <p:cNvSpPr/>
          <p:nvPr/>
        </p:nvSpPr>
        <p:spPr>
          <a:xfrm>
            <a:off x="8420107" y="2038739"/>
            <a:ext cx="510988" cy="5782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У</a:t>
            </a:r>
          </a:p>
        </p:txBody>
      </p:sp>
      <p:sp>
        <p:nvSpPr>
          <p:cNvPr id="91" name="Прямоугольник 90"/>
          <p:cNvSpPr/>
          <p:nvPr/>
        </p:nvSpPr>
        <p:spPr>
          <a:xfrm>
            <a:off x="8420107" y="2609142"/>
            <a:ext cx="510988" cy="5782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Н</a:t>
            </a:r>
          </a:p>
        </p:txBody>
      </p:sp>
      <p:sp>
        <p:nvSpPr>
          <p:cNvPr id="92" name="Прямоугольник 91"/>
          <p:cNvSpPr/>
          <p:nvPr/>
        </p:nvSpPr>
        <p:spPr>
          <a:xfrm>
            <a:off x="8420107" y="3166510"/>
            <a:ext cx="510988" cy="5782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Е</a:t>
            </a:r>
          </a:p>
        </p:txBody>
      </p:sp>
      <p:sp>
        <p:nvSpPr>
          <p:cNvPr id="93" name="Прямоугольник 92"/>
          <p:cNvSpPr/>
          <p:nvPr/>
        </p:nvSpPr>
        <p:spPr>
          <a:xfrm>
            <a:off x="8419241" y="3742471"/>
            <a:ext cx="510988" cy="5782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Ч</a:t>
            </a:r>
          </a:p>
        </p:txBody>
      </p:sp>
      <p:sp>
        <p:nvSpPr>
          <p:cNvPr id="94" name="Прямоугольник 93"/>
          <p:cNvSpPr/>
          <p:nvPr/>
        </p:nvSpPr>
        <p:spPr>
          <a:xfrm>
            <a:off x="5860847" y="3166510"/>
            <a:ext cx="510988" cy="5782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Ы</a:t>
            </a:r>
          </a:p>
        </p:txBody>
      </p:sp>
      <p:sp>
        <p:nvSpPr>
          <p:cNvPr id="95" name="Прямоугольник 94"/>
          <p:cNvSpPr/>
          <p:nvPr/>
        </p:nvSpPr>
        <p:spPr>
          <a:xfrm>
            <a:off x="6372699" y="3166510"/>
            <a:ext cx="510988" cy="5782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Р</a:t>
            </a:r>
          </a:p>
        </p:txBody>
      </p:sp>
      <p:sp>
        <p:nvSpPr>
          <p:cNvPr id="96" name="Прямоугольник 95"/>
          <p:cNvSpPr/>
          <p:nvPr/>
        </p:nvSpPr>
        <p:spPr>
          <a:xfrm>
            <a:off x="6884551" y="3166510"/>
            <a:ext cx="510988" cy="5782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С</a:t>
            </a:r>
          </a:p>
        </p:txBody>
      </p:sp>
      <p:sp>
        <p:nvSpPr>
          <p:cNvPr id="97" name="Прямоугольник 96"/>
          <p:cNvSpPr/>
          <p:nvPr/>
        </p:nvSpPr>
        <p:spPr>
          <a:xfrm>
            <a:off x="7396403" y="3166510"/>
            <a:ext cx="510988" cy="5782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К</a:t>
            </a:r>
          </a:p>
        </p:txBody>
      </p:sp>
      <p:sp>
        <p:nvSpPr>
          <p:cNvPr id="98" name="Прямоугольник 97"/>
          <p:cNvSpPr/>
          <p:nvPr/>
        </p:nvSpPr>
        <p:spPr>
          <a:xfrm>
            <a:off x="7908255" y="3166510"/>
            <a:ext cx="510988" cy="5782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О</a:t>
            </a:r>
          </a:p>
        </p:txBody>
      </p:sp>
      <p:sp>
        <p:nvSpPr>
          <p:cNvPr id="99" name="Прямоугольник 98"/>
          <p:cNvSpPr/>
          <p:nvPr/>
        </p:nvSpPr>
        <p:spPr>
          <a:xfrm>
            <a:off x="5859981" y="3742471"/>
            <a:ext cx="510988" cy="5782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Е</a:t>
            </a:r>
          </a:p>
        </p:txBody>
      </p:sp>
      <p:sp>
        <p:nvSpPr>
          <p:cNvPr id="100" name="Прямоугольник 99"/>
          <p:cNvSpPr/>
          <p:nvPr/>
        </p:nvSpPr>
        <p:spPr>
          <a:xfrm>
            <a:off x="6371833" y="3742471"/>
            <a:ext cx="510988" cy="5782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Л</a:t>
            </a:r>
          </a:p>
        </p:txBody>
      </p:sp>
      <p:sp>
        <p:nvSpPr>
          <p:cNvPr id="101" name="Прямоугольник 100"/>
          <p:cNvSpPr/>
          <p:nvPr/>
        </p:nvSpPr>
        <p:spPr>
          <a:xfrm>
            <a:off x="6883685" y="3742471"/>
            <a:ext cx="510988" cy="5782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Ы</a:t>
            </a:r>
          </a:p>
        </p:txBody>
      </p:sp>
      <p:sp>
        <p:nvSpPr>
          <p:cNvPr id="102" name="Прямоугольник 101"/>
          <p:cNvSpPr/>
          <p:nvPr/>
        </p:nvSpPr>
        <p:spPr>
          <a:xfrm>
            <a:off x="7395537" y="3742471"/>
            <a:ext cx="510988" cy="5782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Н</a:t>
            </a:r>
          </a:p>
        </p:txBody>
      </p:sp>
      <p:sp>
        <p:nvSpPr>
          <p:cNvPr id="103" name="Прямоугольник 102"/>
          <p:cNvSpPr/>
          <p:nvPr/>
        </p:nvSpPr>
        <p:spPr>
          <a:xfrm>
            <a:off x="7907389" y="3742471"/>
            <a:ext cx="510988" cy="5782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А</a:t>
            </a:r>
          </a:p>
        </p:txBody>
      </p:sp>
      <p:sp>
        <p:nvSpPr>
          <p:cNvPr id="104" name="Прямоугольник 103"/>
          <p:cNvSpPr/>
          <p:nvPr/>
        </p:nvSpPr>
        <p:spPr>
          <a:xfrm>
            <a:off x="5859656" y="4312874"/>
            <a:ext cx="510988" cy="5782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С</a:t>
            </a:r>
          </a:p>
        </p:txBody>
      </p:sp>
      <p:sp>
        <p:nvSpPr>
          <p:cNvPr id="105" name="Прямоугольник 104"/>
          <p:cNvSpPr/>
          <p:nvPr/>
        </p:nvSpPr>
        <p:spPr>
          <a:xfrm>
            <a:off x="6371183" y="4312874"/>
            <a:ext cx="510988" cy="5782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И</a:t>
            </a:r>
          </a:p>
        </p:txBody>
      </p:sp>
      <p:sp>
        <p:nvSpPr>
          <p:cNvPr id="106" name="Прямоугольник 105"/>
          <p:cNvSpPr/>
          <p:nvPr/>
        </p:nvSpPr>
        <p:spPr>
          <a:xfrm>
            <a:off x="6882710" y="4312874"/>
            <a:ext cx="510988" cy="5782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Р</a:t>
            </a:r>
          </a:p>
        </p:txBody>
      </p:sp>
      <p:sp>
        <p:nvSpPr>
          <p:cNvPr id="107" name="Прямоугольник 106"/>
          <p:cNvSpPr/>
          <p:nvPr/>
        </p:nvSpPr>
        <p:spPr>
          <a:xfrm>
            <a:off x="7394237" y="4312874"/>
            <a:ext cx="510988" cy="5782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Л</a:t>
            </a:r>
          </a:p>
        </p:txBody>
      </p:sp>
      <p:sp>
        <p:nvSpPr>
          <p:cNvPr id="108" name="Прямоугольник 107"/>
          <p:cNvSpPr/>
          <p:nvPr/>
        </p:nvSpPr>
        <p:spPr>
          <a:xfrm>
            <a:off x="7905764" y="4312874"/>
            <a:ext cx="510988" cy="5782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А</a:t>
            </a:r>
          </a:p>
        </p:txBody>
      </p:sp>
      <p:sp>
        <p:nvSpPr>
          <p:cNvPr id="109" name="Прямоугольник 108"/>
          <p:cNvSpPr/>
          <p:nvPr/>
        </p:nvSpPr>
        <p:spPr>
          <a:xfrm>
            <a:off x="8417292" y="4312874"/>
            <a:ext cx="510988" cy="5782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К</a:t>
            </a:r>
          </a:p>
        </p:txBody>
      </p:sp>
      <p:sp>
        <p:nvSpPr>
          <p:cNvPr id="110" name="Прямоугольник 109"/>
          <p:cNvSpPr/>
          <p:nvPr/>
        </p:nvSpPr>
        <p:spPr>
          <a:xfrm>
            <a:off x="5347588" y="4867299"/>
            <a:ext cx="510988" cy="5782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Н</a:t>
            </a:r>
          </a:p>
        </p:txBody>
      </p:sp>
      <p:sp>
        <p:nvSpPr>
          <p:cNvPr id="111" name="Прямоугольник 110"/>
          <p:cNvSpPr/>
          <p:nvPr/>
        </p:nvSpPr>
        <p:spPr>
          <a:xfrm>
            <a:off x="5859115" y="4867299"/>
            <a:ext cx="510988" cy="5782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Ь</a:t>
            </a:r>
          </a:p>
        </p:txBody>
      </p:sp>
      <p:sp>
        <p:nvSpPr>
          <p:cNvPr id="112" name="Прямоугольник 111"/>
          <p:cNvSpPr/>
          <p:nvPr/>
        </p:nvSpPr>
        <p:spPr>
          <a:xfrm>
            <a:off x="6370642" y="4867299"/>
            <a:ext cx="510988" cy="5782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Г</a:t>
            </a:r>
          </a:p>
        </p:txBody>
      </p:sp>
      <p:sp>
        <p:nvSpPr>
          <p:cNvPr id="113" name="Прямоугольник 112"/>
          <p:cNvSpPr/>
          <p:nvPr/>
        </p:nvSpPr>
        <p:spPr>
          <a:xfrm>
            <a:off x="6882169" y="4867299"/>
            <a:ext cx="510988" cy="5782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Е</a:t>
            </a:r>
          </a:p>
        </p:txBody>
      </p:sp>
      <p:sp>
        <p:nvSpPr>
          <p:cNvPr id="114" name="Прямоугольник 113"/>
          <p:cNvSpPr/>
          <p:nvPr/>
        </p:nvSpPr>
        <p:spPr>
          <a:xfrm>
            <a:off x="7393696" y="4867299"/>
            <a:ext cx="510988" cy="5782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Б</a:t>
            </a:r>
          </a:p>
        </p:txBody>
      </p:sp>
      <p:sp>
        <p:nvSpPr>
          <p:cNvPr id="115" name="Прямоугольник 114"/>
          <p:cNvSpPr/>
          <p:nvPr/>
        </p:nvSpPr>
        <p:spPr>
          <a:xfrm>
            <a:off x="7905223" y="4867299"/>
            <a:ext cx="510988" cy="5782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А</a:t>
            </a:r>
          </a:p>
        </p:txBody>
      </p:sp>
      <p:sp>
        <p:nvSpPr>
          <p:cNvPr id="116" name="Прямоугольник 115"/>
          <p:cNvSpPr/>
          <p:nvPr/>
        </p:nvSpPr>
        <p:spPr>
          <a:xfrm>
            <a:off x="8416751" y="4867299"/>
            <a:ext cx="510988" cy="5782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Й</a:t>
            </a:r>
          </a:p>
        </p:txBody>
      </p:sp>
    </p:spTree>
    <p:extLst>
      <p:ext uri="{BB962C8B-B14F-4D97-AF65-F5344CB8AC3E}">
        <p14:creationId xmlns:p14="http://schemas.microsoft.com/office/powerpoint/2010/main" xmlns="" val="35920220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6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B6FE"/>
                                      </p:to>
                                    </p:animClr>
                                    <p:set>
                                      <p:cBhvr>
                                        <p:cTn id="7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B6FE"/>
                                      </p:to>
                                    </p:animClr>
                                    <p:set>
                                      <p:cBhvr>
                                        <p:cTn id="77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3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B6FE"/>
                                      </p:to>
                                    </p:animClr>
                                    <p:set>
                                      <p:cBhvr>
                                        <p:cTn id="8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5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B6FE"/>
                                      </p:to>
                                    </p:animClr>
                                    <p:set>
                                      <p:cBhvr>
                                        <p:cTn id="91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7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id="9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4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id="105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1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id="11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3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id="119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5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2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7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2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33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4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9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40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1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42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" fill="hold">
                      <p:stCondLst>
                        <p:cond delay="0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6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47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8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49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0" fill="hold">
                      <p:stCondLst>
                        <p:cond delay="0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3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54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5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56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7" fill="hold">
                      <p:stCondLst>
                        <p:cond delay="0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0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ECFF"/>
                                      </p:to>
                                    </p:animClr>
                                    <p:set>
                                      <p:cBhvr>
                                        <p:cTn id="161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2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163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4" fill="hold">
                      <p:stCondLst>
                        <p:cond delay="0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7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ECFF"/>
                                      </p:to>
                                    </p:animClr>
                                    <p:set>
                                      <p:cBhvr>
                                        <p:cTn id="168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9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4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ECFF"/>
                                      </p:to>
                                    </p:animClr>
                                    <p:set>
                                      <p:cBhvr>
                                        <p:cTn id="175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177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" fill="hold">
                      <p:stCondLst>
                        <p:cond delay="0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1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ECFF"/>
                                      </p:to>
                                    </p:animClr>
                                    <p:set>
                                      <p:cBhvr>
                                        <p:cTn id="182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3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184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5" fill="hold">
                      <p:stCondLst>
                        <p:cond delay="0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8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ECFF"/>
                                      </p:to>
                                    </p:animClr>
                                    <p:set>
                                      <p:cBhvr>
                                        <p:cTn id="189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0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191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2" fill="hold">
                      <p:stCondLst>
                        <p:cond delay="0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5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ECFF"/>
                                      </p:to>
                                    </p:animClr>
                                    <p:set>
                                      <p:cBhvr>
                                        <p:cTn id="196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7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98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9" fill="hold">
                      <p:stCondLst>
                        <p:cond delay="0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2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CC"/>
                                      </p:to>
                                    </p:animClr>
                                    <p:set>
                                      <p:cBhvr>
                                        <p:cTn id="203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4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205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6" fill="hold">
                      <p:stCondLst>
                        <p:cond delay="0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9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CC"/>
                                      </p:to>
                                    </p:animClr>
                                    <p:set>
                                      <p:cBhvr>
                                        <p:cTn id="210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1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212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3" fill="hold">
                      <p:stCondLst>
                        <p:cond delay="0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6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CC"/>
                                      </p:to>
                                    </p:animClr>
                                    <p:set>
                                      <p:cBhvr>
                                        <p:cTn id="217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8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219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0" fill="hold">
                      <p:stCondLst>
                        <p:cond delay="0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3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224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5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0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231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2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233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4" fill="hold">
                      <p:stCondLst>
                        <p:cond delay="0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7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CC"/>
                                      </p:to>
                                    </p:animClr>
                                    <p:set>
                                      <p:cBhvr>
                                        <p:cTn id="238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9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240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1" fill="hold">
                      <p:stCondLst>
                        <p:cond delay="0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4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CC"/>
                                      </p:to>
                                    </p:animClr>
                                    <p:set>
                                      <p:cBhvr>
                                        <p:cTn id="245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6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247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8" fill="hold">
                      <p:stCondLst>
                        <p:cond delay="0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1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CC"/>
                                      </p:to>
                                    </p:animClr>
                                    <p:set>
                                      <p:cBhvr>
                                        <p:cTn id="252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3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254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5" fill="hold">
                      <p:stCondLst>
                        <p:cond delay="0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8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259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0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261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2" fill="hold">
                      <p:stCondLst>
                        <p:cond delay="0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5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266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7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268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9" fill="hold">
                      <p:stCondLst>
                        <p:cond delay="0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2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273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4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275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6" fill="hold">
                      <p:stCondLst>
                        <p:cond delay="0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9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280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1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6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287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8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289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0" fill="hold">
                      <p:stCondLst>
                        <p:cond delay="0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3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294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5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296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7" fill="hold">
                      <p:stCondLst>
                        <p:cond delay="0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0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301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2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303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4" fill="hold">
                      <p:stCondLst>
                        <p:cond delay="0"/>
                      </p:stCondLst>
                      <p:childTnLst>
                        <p:par>
                          <p:cTn id="305" fill="hold">
                            <p:stCondLst>
                              <p:cond delay="0"/>
                            </p:stCondLst>
                            <p:childTnLst>
                              <p:par>
                                <p:cTn id="30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7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49BD5"/>
                                      </p:to>
                                    </p:animClr>
                                    <p:set>
                                      <p:cBhvr>
                                        <p:cTn id="308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9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310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1" fill="hold">
                      <p:stCondLst>
                        <p:cond delay="0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4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49BD5"/>
                                      </p:to>
                                    </p:animClr>
                                    <p:set>
                                      <p:cBhvr>
                                        <p:cTn id="315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6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317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8" fill="hold">
                      <p:stCondLst>
                        <p:cond delay="0"/>
                      </p:stCondLst>
                      <p:childTnLst>
                        <p:par>
                          <p:cTn id="319" fill="hold">
                            <p:stCondLst>
                              <p:cond delay="0"/>
                            </p:stCondLst>
                            <p:childTnLst>
                              <p:par>
                                <p:cTn id="32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1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0D0D0"/>
                                      </p:to>
                                    </p:animClr>
                                    <p:set>
                                      <p:cBhvr>
                                        <p:cTn id="322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3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324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5" fill="hold">
                      <p:stCondLst>
                        <p:cond delay="0"/>
                      </p:stCondLst>
                      <p:childTnLst>
                        <p:par>
                          <p:cTn id="326" fill="hold">
                            <p:stCondLst>
                              <p:cond delay="0"/>
                            </p:stCondLst>
                            <p:childTnLst>
                              <p:par>
                                <p:cTn id="32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8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49BD5"/>
                                      </p:to>
                                    </p:animClr>
                                    <p:set>
                                      <p:cBhvr>
                                        <p:cTn id="329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0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331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2" fill="hold">
                      <p:stCondLst>
                        <p:cond delay="0"/>
                      </p:stCondLst>
                      <p:childTnLst>
                        <p:par>
                          <p:cTn id="333" fill="hold">
                            <p:stCondLst>
                              <p:cond delay="0"/>
                            </p:stCondLst>
                            <p:childTnLst>
                              <p:par>
                                <p:cTn id="33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5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0D0D0"/>
                                      </p:to>
                                    </p:animClr>
                                    <p:set>
                                      <p:cBhvr>
                                        <p:cTn id="336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7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338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9" fill="hold">
                      <p:stCondLst>
                        <p:cond delay="0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2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0D0D0"/>
                                      </p:to>
                                    </p:animClr>
                                    <p:set>
                                      <p:cBhvr>
                                        <p:cTn id="343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4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345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6" fill="hold">
                      <p:stCondLst>
                        <p:cond delay="0"/>
                      </p:stCondLst>
                      <p:childTnLst>
                        <p:par>
                          <p:cTn id="347" fill="hold">
                            <p:stCondLst>
                              <p:cond delay="0"/>
                            </p:stCondLst>
                            <p:childTnLst>
                              <p:par>
                                <p:cTn id="34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9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350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1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352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3" fill="hold">
                      <p:stCondLst>
                        <p:cond delay="0"/>
                      </p:stCondLst>
                      <p:childTnLst>
                        <p:par>
                          <p:cTn id="354" fill="hold">
                            <p:stCondLst>
                              <p:cond delay="0"/>
                            </p:stCondLst>
                            <p:childTnLst>
                              <p:par>
                                <p:cTn id="35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6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357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8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359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0" fill="hold">
                      <p:stCondLst>
                        <p:cond delay="0"/>
                      </p:stCondLst>
                      <p:childTnLst>
                        <p:par>
                          <p:cTn id="361" fill="hold">
                            <p:stCondLst>
                              <p:cond delay="0"/>
                            </p:stCondLst>
                            <p:childTnLst>
                              <p:par>
                                <p:cTn id="36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3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364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5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366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7" fill="hold">
                      <p:stCondLst>
                        <p:cond delay="0"/>
                      </p:stCondLst>
                      <p:childTnLst>
                        <p:par>
                          <p:cTn id="368" fill="hold">
                            <p:stCondLst>
                              <p:cond delay="0"/>
                            </p:stCondLst>
                            <p:childTnLst>
                              <p:par>
                                <p:cTn id="36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70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371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2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373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4" fill="hold">
                      <p:stCondLst>
                        <p:cond delay="0"/>
                      </p:stCondLst>
                      <p:childTnLst>
                        <p:par>
                          <p:cTn id="375" fill="hold">
                            <p:stCondLst>
                              <p:cond delay="0"/>
                            </p:stCondLst>
                            <p:childTnLst>
                              <p:par>
                                <p:cTn id="37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77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49BD5"/>
                                      </p:to>
                                    </p:animClr>
                                    <p:set>
                                      <p:cBhvr>
                                        <p:cTn id="378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9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380" restart="whenNotActive" fill="hold" evtFilter="cancelBubble" nodeType="interactiveSeq">
                <p:stCondLst>
                  <p:cond evt="onClick" delay="0">
                    <p:tgtEl>
                      <p:spTgt spid="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1" fill="hold">
                      <p:stCondLst>
                        <p:cond delay="0"/>
                      </p:stCondLst>
                      <p:childTnLst>
                        <p:par>
                          <p:cTn id="382" fill="hold">
                            <p:stCondLst>
                              <p:cond delay="0"/>
                            </p:stCondLst>
                            <p:childTnLst>
                              <p:par>
                                <p:cTn id="38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4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85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6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"/>
                  </p:tgtEl>
                </p:cond>
              </p:nextCondLst>
            </p:seq>
            <p:seq concurrent="1" nextAc="seek">
              <p:cTn id="387" restart="whenNotActive" fill="hold" evtFilter="cancelBubble" nodeType="interactiveSeq">
                <p:stCondLst>
                  <p:cond evt="onClick" delay="0">
                    <p:tgtEl>
                      <p:spTgt spid="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8" fill="hold">
                      <p:stCondLst>
                        <p:cond delay="0"/>
                      </p:stCondLst>
                      <p:childTnLst>
                        <p:par>
                          <p:cTn id="389" fill="hold">
                            <p:stCondLst>
                              <p:cond delay="0"/>
                            </p:stCondLst>
                            <p:childTnLst>
                              <p:par>
                                <p:cTn id="39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1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id="392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3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"/>
                  </p:tgtEl>
                </p:cond>
              </p:nextCondLst>
            </p:seq>
            <p:seq concurrent="1" nextAc="seek">
              <p:cTn id="394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5" fill="hold">
                      <p:stCondLst>
                        <p:cond delay="0"/>
                      </p:stCondLst>
                      <p:childTnLst>
                        <p:par>
                          <p:cTn id="396" fill="hold">
                            <p:stCondLst>
                              <p:cond delay="0"/>
                            </p:stCondLst>
                            <p:childTnLst>
                              <p:par>
                                <p:cTn id="39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8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id="399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0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401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2" fill="hold">
                      <p:stCondLst>
                        <p:cond delay="0"/>
                      </p:stCondLst>
                      <p:childTnLst>
                        <p:par>
                          <p:cTn id="403" fill="hold">
                            <p:stCondLst>
                              <p:cond delay="0"/>
                            </p:stCondLst>
                            <p:childTnLst>
                              <p:par>
                                <p:cTn id="40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05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06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7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408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9" fill="hold">
                      <p:stCondLst>
                        <p:cond delay="0"/>
                      </p:stCondLst>
                      <p:childTnLst>
                        <p:par>
                          <p:cTn id="410" fill="hold">
                            <p:stCondLst>
                              <p:cond delay="0"/>
                            </p:stCondLst>
                            <p:childTnLst>
                              <p:par>
                                <p:cTn id="4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2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id="413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4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415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6" fill="hold">
                      <p:stCondLst>
                        <p:cond delay="0"/>
                      </p:stCondLst>
                      <p:childTnLst>
                        <p:par>
                          <p:cTn id="417" fill="hold">
                            <p:stCondLst>
                              <p:cond delay="0"/>
                            </p:stCondLst>
                            <p:childTnLst>
                              <p:par>
                                <p:cTn id="41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9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id="420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1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  <p:seq concurrent="1" nextAc="seek">
              <p:cTn id="422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3" fill="hold">
                      <p:stCondLst>
                        <p:cond delay="0"/>
                      </p:stCondLst>
                      <p:childTnLst>
                        <p:par>
                          <p:cTn id="424" fill="hold">
                            <p:stCondLst>
                              <p:cond delay="0"/>
                            </p:stCondLst>
                            <p:childTnLst>
                              <p:par>
                                <p:cTn id="42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6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27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8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429" restart="whenNotActive" fill="hold" evtFilter="cancelBubble" nodeType="interactiveSeq">
                <p:stCondLst>
                  <p:cond evt="onClick" delay="0">
                    <p:tgtEl>
                      <p:spTgt spid="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0" fill="hold">
                      <p:stCondLst>
                        <p:cond delay="0"/>
                      </p:stCondLst>
                      <p:childTnLst>
                        <p:par>
                          <p:cTn id="431" fill="hold">
                            <p:stCondLst>
                              <p:cond delay="0"/>
                            </p:stCondLst>
                            <p:childTnLst>
                              <p:par>
                                <p:cTn id="43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33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34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5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"/>
                  </p:tgtEl>
                </p:cond>
              </p:nextCondLst>
            </p:seq>
            <p:seq concurrent="1" nextAc="seek">
              <p:cTn id="436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7" fill="hold">
                      <p:stCondLst>
                        <p:cond delay="0"/>
                      </p:stCondLst>
                      <p:childTnLst>
                        <p:par>
                          <p:cTn id="438" fill="hold">
                            <p:stCondLst>
                              <p:cond delay="0"/>
                            </p:stCondLst>
                            <p:childTnLst>
                              <p:par>
                                <p:cTn id="43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40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41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2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443" restart="whenNotActive" fill="hold" evtFilter="cancelBubble" nodeType="interactiveSeq">
                <p:stCondLst>
                  <p:cond evt="onClick" delay="0">
                    <p:tgtEl>
                      <p:spTgt spid="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4" fill="hold">
                      <p:stCondLst>
                        <p:cond delay="0"/>
                      </p:stCondLst>
                      <p:childTnLst>
                        <p:par>
                          <p:cTn id="445" fill="hold">
                            <p:stCondLst>
                              <p:cond delay="0"/>
                            </p:stCondLst>
                            <p:childTnLst>
                              <p:par>
                                <p:cTn id="44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47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49BD5"/>
                                      </p:to>
                                    </p:animClr>
                                    <p:set>
                                      <p:cBhvr>
                                        <p:cTn id="448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9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4"/>
                  </p:tgtEl>
                </p:cond>
              </p:nextCondLst>
            </p:seq>
            <p:seq concurrent="1" nextAc="seek">
              <p:cTn id="450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1" fill="hold">
                      <p:stCondLst>
                        <p:cond delay="0"/>
                      </p:stCondLst>
                      <p:childTnLst>
                        <p:par>
                          <p:cTn id="452" fill="hold">
                            <p:stCondLst>
                              <p:cond delay="0"/>
                            </p:stCondLst>
                            <p:childTnLst>
                              <p:par>
                                <p:cTn id="45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54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49BD5"/>
                                      </p:to>
                                    </p:animClr>
                                    <p:set>
                                      <p:cBhvr>
                                        <p:cTn id="455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6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457" restart="whenNotActive" fill="hold" evtFilter="cancelBubble" nodeType="interactiveSeq">
                <p:stCondLst>
                  <p:cond evt="onClick" delay="0">
                    <p:tgtEl>
                      <p:spTgt spid="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8" fill="hold">
                      <p:stCondLst>
                        <p:cond delay="0"/>
                      </p:stCondLst>
                      <p:childTnLst>
                        <p:par>
                          <p:cTn id="459" fill="hold">
                            <p:stCondLst>
                              <p:cond delay="0"/>
                            </p:stCondLst>
                            <p:childTnLst>
                              <p:par>
                                <p:cTn id="46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61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49BD5"/>
                                      </p:to>
                                    </p:animClr>
                                    <p:set>
                                      <p:cBhvr>
                                        <p:cTn id="462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3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"/>
                  </p:tgtEl>
                </p:cond>
              </p:nextCondLst>
            </p:seq>
            <p:seq concurrent="1" nextAc="seek">
              <p:cTn id="464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5" fill="hold">
                      <p:stCondLst>
                        <p:cond delay="0"/>
                      </p:stCondLst>
                      <p:childTnLst>
                        <p:par>
                          <p:cTn id="466" fill="hold">
                            <p:stCondLst>
                              <p:cond delay="0"/>
                            </p:stCondLst>
                            <p:childTnLst>
                              <p:par>
                                <p:cTn id="46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68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49BD5"/>
                                      </p:to>
                                    </p:animClr>
                                    <p:set>
                                      <p:cBhvr>
                                        <p:cTn id="469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0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471" restart="whenNotActive" fill="hold" evtFilter="cancelBubble" nodeType="interactiveSeq">
                <p:stCondLst>
                  <p:cond evt="onClick" delay="0">
                    <p:tgtEl>
                      <p:spTgt spid="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2" fill="hold">
                      <p:stCondLst>
                        <p:cond delay="0"/>
                      </p:stCondLst>
                      <p:childTnLst>
                        <p:par>
                          <p:cTn id="473" fill="hold">
                            <p:stCondLst>
                              <p:cond delay="0"/>
                            </p:stCondLst>
                            <p:childTnLst>
                              <p:par>
                                <p:cTn id="47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75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49BD5"/>
                                      </p:to>
                                    </p:animClr>
                                    <p:set>
                                      <p:cBhvr>
                                        <p:cTn id="476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7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"/>
                  </p:tgtEl>
                </p:cond>
              </p:nextCondLst>
            </p:seq>
            <p:seq concurrent="1" nextAc="seek">
              <p:cTn id="478" restart="whenNotActive" fill="hold" evtFilter="cancelBubble" nodeType="interactiveSeq">
                <p:stCondLst>
                  <p:cond evt="onClick" delay="0">
                    <p:tgtEl>
                      <p:spTgt spid="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9" fill="hold">
                      <p:stCondLst>
                        <p:cond delay="0"/>
                      </p:stCondLst>
                      <p:childTnLst>
                        <p:par>
                          <p:cTn id="480" fill="hold">
                            <p:stCondLst>
                              <p:cond delay="0"/>
                            </p:stCondLst>
                            <p:childTnLst>
                              <p:par>
                                <p:cTn id="48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2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49BD5"/>
                                      </p:to>
                                    </p:animClr>
                                    <p:set>
                                      <p:cBhvr>
                                        <p:cTn id="483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4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"/>
                  </p:tgtEl>
                </p:cond>
              </p:nextCondLst>
            </p:seq>
            <p:seq concurrent="1" nextAc="seek">
              <p:cTn id="485" restart="whenNotActive" fill="hold" evtFilter="cancelBubble" nodeType="interactiveSeq">
                <p:stCondLst>
                  <p:cond evt="onClick" delay="0">
                    <p:tgtEl>
                      <p:spTgt spid="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6" fill="hold">
                      <p:stCondLst>
                        <p:cond delay="0"/>
                      </p:stCondLst>
                      <p:childTnLst>
                        <p:par>
                          <p:cTn id="487" fill="hold">
                            <p:stCondLst>
                              <p:cond delay="0"/>
                            </p:stCondLst>
                            <p:childTnLst>
                              <p:par>
                                <p:cTn id="48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9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49BD5"/>
                                      </p:to>
                                    </p:animClr>
                                    <p:set>
                                      <p:cBhvr>
                                        <p:cTn id="490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1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0"/>
                  </p:tgtEl>
                </p:cond>
              </p:nextCondLst>
            </p:seq>
            <p:seq concurrent="1" nextAc="seek">
              <p:cTn id="492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3" fill="hold">
                      <p:stCondLst>
                        <p:cond delay="0"/>
                      </p:stCondLst>
                      <p:childTnLst>
                        <p:par>
                          <p:cTn id="494" fill="hold">
                            <p:stCondLst>
                              <p:cond delay="0"/>
                            </p:stCondLst>
                            <p:childTnLst>
                              <p:par>
                                <p:cTn id="49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96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49BD5"/>
                                      </p:to>
                                    </p:animClr>
                                    <p:set>
                                      <p:cBhvr>
                                        <p:cTn id="497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8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seq concurrent="1" nextAc="seek">
              <p:cTn id="499" restart="whenNotActive" fill="hold" evtFilter="cancelBubble" nodeType="interactiveSeq">
                <p:stCondLst>
                  <p:cond evt="onClick" delay="0">
                    <p:tgtEl>
                      <p:spTgt spid="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0" fill="hold">
                      <p:stCondLst>
                        <p:cond delay="0"/>
                      </p:stCondLst>
                      <p:childTnLst>
                        <p:par>
                          <p:cTn id="501" fill="hold">
                            <p:stCondLst>
                              <p:cond delay="0"/>
                            </p:stCondLst>
                            <p:childTnLst>
                              <p:par>
                                <p:cTn id="50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03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49BD5"/>
                                      </p:to>
                                    </p:animClr>
                                    <p:set>
                                      <p:cBhvr>
                                        <p:cTn id="504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5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"/>
                  </p:tgtEl>
                </p:cond>
              </p:nextCondLst>
            </p:seq>
            <p:seq concurrent="1" nextAc="seek">
              <p:cTn id="506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7" fill="hold">
                      <p:stCondLst>
                        <p:cond delay="0"/>
                      </p:stCondLst>
                      <p:childTnLst>
                        <p:par>
                          <p:cTn id="508" fill="hold">
                            <p:stCondLst>
                              <p:cond delay="0"/>
                            </p:stCondLst>
                            <p:childTnLst>
                              <p:par>
                                <p:cTn id="50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10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EDAFC"/>
                                      </p:to>
                                    </p:animClr>
                                    <p:set>
                                      <p:cBhvr>
                                        <p:cTn id="511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2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513" restart="whenNotActive" fill="hold" evtFilter="cancelBubble" nodeType="interactiveSeq">
                <p:stCondLst>
                  <p:cond evt="onClick" delay="0">
                    <p:tgtEl>
                      <p:spTgt spid="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4" fill="hold">
                      <p:stCondLst>
                        <p:cond delay="0"/>
                      </p:stCondLst>
                      <p:childTnLst>
                        <p:par>
                          <p:cTn id="515" fill="hold">
                            <p:stCondLst>
                              <p:cond delay="0"/>
                            </p:stCondLst>
                            <p:childTnLst>
                              <p:par>
                                <p:cTn id="51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17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id="518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9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"/>
                  </p:tgtEl>
                </p:cond>
              </p:nextCondLst>
            </p:seq>
            <p:seq concurrent="1" nextAc="seek">
              <p:cTn id="520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1" fill="hold">
                      <p:stCondLst>
                        <p:cond delay="0"/>
                      </p:stCondLst>
                      <p:childTnLst>
                        <p:par>
                          <p:cTn id="522" fill="hold">
                            <p:stCondLst>
                              <p:cond delay="0"/>
                            </p:stCondLst>
                            <p:childTnLst>
                              <p:par>
                                <p:cTn id="52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24" dur="2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id="525" dur="2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6" dur="2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527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8" fill="hold">
                      <p:stCondLst>
                        <p:cond delay="0"/>
                      </p:stCondLst>
                      <p:childTnLst>
                        <p:par>
                          <p:cTn id="529" fill="hold">
                            <p:stCondLst>
                              <p:cond delay="0"/>
                            </p:stCondLst>
                            <p:childTnLst>
                              <p:par>
                                <p:cTn id="53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31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49BD5"/>
                                      </p:to>
                                    </p:animClr>
                                    <p:set>
                                      <p:cBhvr>
                                        <p:cTn id="532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3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534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5" fill="hold">
                      <p:stCondLst>
                        <p:cond delay="0"/>
                      </p:stCondLst>
                      <p:childTnLst>
                        <p:par>
                          <p:cTn id="536" fill="hold">
                            <p:stCondLst>
                              <p:cond delay="0"/>
                            </p:stCondLst>
                            <p:childTnLst>
                              <p:par>
                                <p:cTn id="53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38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49BD5"/>
                                      </p:to>
                                    </p:animClr>
                                    <p:set>
                                      <p:cBhvr>
                                        <p:cTn id="539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0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541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2" fill="hold">
                      <p:stCondLst>
                        <p:cond delay="0"/>
                      </p:stCondLst>
                      <p:childTnLst>
                        <p:par>
                          <p:cTn id="543" fill="hold">
                            <p:stCondLst>
                              <p:cond delay="0"/>
                            </p:stCondLst>
                            <p:childTnLst>
                              <p:par>
                                <p:cTn id="54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5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49BD5"/>
                                      </p:to>
                                    </p:animClr>
                                    <p:set>
                                      <p:cBhvr>
                                        <p:cTn id="546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7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548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9" fill="hold">
                      <p:stCondLst>
                        <p:cond delay="0"/>
                      </p:stCondLst>
                      <p:childTnLst>
                        <p:par>
                          <p:cTn id="550" fill="hold">
                            <p:stCondLst>
                              <p:cond delay="0"/>
                            </p:stCondLst>
                            <p:childTnLst>
                              <p:par>
                                <p:cTn id="55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2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553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4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  <p:seq concurrent="1" nextAc="seek">
              <p:cTn id="555" restart="whenNotActive" fill="hold" evtFilter="cancelBubble" nodeType="interactiveSeq">
                <p:stCondLst>
                  <p:cond evt="onClick" delay="0">
                    <p:tgtEl>
                      <p:spTgt spid="1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6" fill="hold">
                      <p:stCondLst>
                        <p:cond delay="0"/>
                      </p:stCondLst>
                      <p:childTnLst>
                        <p:par>
                          <p:cTn id="557" fill="hold">
                            <p:stCondLst>
                              <p:cond delay="0"/>
                            </p:stCondLst>
                            <p:childTnLst>
                              <p:par>
                                <p:cTn id="55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9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560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1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"/>
                  </p:tgtEl>
                </p:cond>
              </p:nextCondLst>
            </p:seq>
            <p:seq concurrent="1" nextAc="seek">
              <p:cTn id="562" restart="whenNotActive" fill="hold" evtFilter="cancelBubble" nodeType="interactiveSeq">
                <p:stCondLst>
                  <p:cond evt="onClick" delay="0">
                    <p:tgtEl>
                      <p:spTgt spid="1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3" fill="hold">
                      <p:stCondLst>
                        <p:cond delay="0"/>
                      </p:stCondLst>
                      <p:childTnLst>
                        <p:par>
                          <p:cTn id="564" fill="hold">
                            <p:stCondLst>
                              <p:cond delay="0"/>
                            </p:stCondLst>
                            <p:childTnLst>
                              <p:par>
                                <p:cTn id="56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66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EDAFC"/>
                                      </p:to>
                                    </p:animClr>
                                    <p:set>
                                      <p:cBhvr>
                                        <p:cTn id="567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8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1"/>
                  </p:tgtEl>
                </p:cond>
              </p:nextCondLst>
            </p:seq>
            <p:seq concurrent="1" nextAc="seek">
              <p:cTn id="569" restart="whenNotActive" fill="hold" evtFilter="cancelBubble" nodeType="interactiveSeq">
                <p:stCondLst>
                  <p:cond evt="onClick" delay="0">
                    <p:tgtEl>
                      <p:spTgt spid="1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0" fill="hold">
                      <p:stCondLst>
                        <p:cond delay="0"/>
                      </p:stCondLst>
                      <p:childTnLst>
                        <p:par>
                          <p:cTn id="571" fill="hold">
                            <p:stCondLst>
                              <p:cond delay="0"/>
                            </p:stCondLst>
                            <p:childTnLst>
                              <p:par>
                                <p:cTn id="57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73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EDAFC"/>
                                      </p:to>
                                    </p:animClr>
                                    <p:set>
                                      <p:cBhvr>
                                        <p:cTn id="574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5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"/>
                  </p:tgtEl>
                </p:cond>
              </p:nextCondLst>
            </p:seq>
            <p:seq concurrent="1" nextAc="seek">
              <p:cTn id="576" restart="whenNotActive" fill="hold" evtFilter="cancelBubble" nodeType="interactiveSeq">
                <p:stCondLst>
                  <p:cond evt="onClick" delay="0">
                    <p:tgtEl>
                      <p:spTgt spid="1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7" fill="hold">
                      <p:stCondLst>
                        <p:cond delay="0"/>
                      </p:stCondLst>
                      <p:childTnLst>
                        <p:par>
                          <p:cTn id="578" fill="hold">
                            <p:stCondLst>
                              <p:cond delay="0"/>
                            </p:stCondLst>
                            <p:childTnLst>
                              <p:par>
                                <p:cTn id="57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80" dur="2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EDAFC"/>
                                      </p:to>
                                    </p:animClr>
                                    <p:set>
                                      <p:cBhvr>
                                        <p:cTn id="581" dur="2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2" dur="2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"/>
                  </p:tgtEl>
                </p:cond>
              </p:nextCondLst>
            </p:seq>
            <p:seq concurrent="1" nextAc="seek">
              <p:cTn id="583" restart="whenNotActive" fill="hold" evtFilter="cancelBubble" nodeType="interactiveSeq">
                <p:stCondLst>
                  <p:cond evt="onClick" delay="0">
                    <p:tgtEl>
                      <p:spTgt spid="1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4" fill="hold">
                      <p:stCondLst>
                        <p:cond delay="0"/>
                      </p:stCondLst>
                      <p:childTnLst>
                        <p:par>
                          <p:cTn id="585" fill="hold">
                            <p:stCondLst>
                              <p:cond delay="0"/>
                            </p:stCondLst>
                            <p:childTnLst>
                              <p:par>
                                <p:cTn id="58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87" dur="2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588" dur="2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9" dur="2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"/>
                  </p:tgtEl>
                </p:cond>
              </p:nextCondLst>
            </p:seq>
            <p:seq concurrent="1" nextAc="seek">
              <p:cTn id="590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1" fill="hold">
                      <p:stCondLst>
                        <p:cond delay="0"/>
                      </p:stCondLst>
                      <p:childTnLst>
                        <p:par>
                          <p:cTn id="592" fill="hold">
                            <p:stCondLst>
                              <p:cond delay="0"/>
                            </p:stCondLst>
                            <p:childTnLst>
                              <p:par>
                                <p:cTn id="59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94" dur="2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595" dur="2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6" dur="2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  <p:seq concurrent="1" nextAc="seek">
              <p:cTn id="597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8" fill="hold">
                      <p:stCondLst>
                        <p:cond delay="0"/>
                      </p:stCondLst>
                      <p:childTnLst>
                        <p:par>
                          <p:cTn id="599" fill="hold">
                            <p:stCondLst>
                              <p:cond delay="0"/>
                            </p:stCondLst>
                            <p:childTnLst>
                              <p:par>
                                <p:cTn id="60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01" dur="2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602" dur="2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3" dur="2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  <p:seq concurrent="1" nextAc="seek">
              <p:cTn id="604" restart="whenNotActive" fill="hold" evtFilter="cancelBubble" nodeType="interactiveSeq">
                <p:stCondLst>
                  <p:cond evt="onClick" delay="0">
                    <p:tgtEl>
                      <p:spTgt spid="1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5" fill="hold">
                      <p:stCondLst>
                        <p:cond delay="0"/>
                      </p:stCondLst>
                      <p:childTnLst>
                        <p:par>
                          <p:cTn id="606" fill="hold">
                            <p:stCondLst>
                              <p:cond delay="0"/>
                            </p:stCondLst>
                            <p:childTnLst>
                              <p:par>
                                <p:cTn id="60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08" dur="2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609" dur="2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0" dur="2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7"/>
                  </p:tgtEl>
                </p:cond>
              </p:nextCondLst>
            </p:seq>
            <p:seq concurrent="1" nextAc="seek">
              <p:cTn id="611" restart="whenNotActive" fill="hold" evtFilter="cancelBubble" nodeType="interactiveSeq">
                <p:stCondLst>
                  <p:cond evt="onClick" delay="0">
                    <p:tgtEl>
                      <p:spTgt spid="1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2" fill="hold">
                      <p:stCondLst>
                        <p:cond delay="0"/>
                      </p:stCondLst>
                      <p:childTnLst>
                        <p:par>
                          <p:cTn id="613" fill="hold">
                            <p:stCondLst>
                              <p:cond delay="0"/>
                            </p:stCondLst>
                            <p:childTnLst>
                              <p:par>
                                <p:cTn id="61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15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616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7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"/>
                  </p:tgtEl>
                </p:cond>
              </p:nextCondLst>
            </p:seq>
            <p:seq concurrent="1" nextAc="seek">
              <p:cTn id="618" restart="whenNotActive" fill="hold" evtFilter="cancelBubble" nodeType="interactiveSeq">
                <p:stCondLst>
                  <p:cond evt="onClick" delay="0">
                    <p:tgtEl>
                      <p:spTgt spid="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9" fill="hold">
                      <p:stCondLst>
                        <p:cond delay="0"/>
                      </p:stCondLst>
                      <p:childTnLst>
                        <p:par>
                          <p:cTn id="620" fill="hold">
                            <p:stCondLst>
                              <p:cond delay="0"/>
                            </p:stCondLst>
                            <p:childTnLst>
                              <p:par>
                                <p:cTn id="62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2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623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4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"/>
                  </p:tgtEl>
                </p:cond>
              </p:nextCondLst>
            </p:seq>
            <p:seq concurrent="1" nextAc="seek">
              <p:cTn id="625" restart="whenNotActive" fill="hold" evtFilter="cancelBubble" nodeType="interactiveSeq">
                <p:stCondLst>
                  <p:cond evt="onClick" delay="0">
                    <p:tgtEl>
                      <p:spTgt spid="1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6" fill="hold">
                      <p:stCondLst>
                        <p:cond delay="0"/>
                      </p:stCondLst>
                      <p:childTnLst>
                        <p:par>
                          <p:cTn id="627" fill="hold">
                            <p:stCondLst>
                              <p:cond delay="0"/>
                            </p:stCondLst>
                            <p:childTnLst>
                              <p:par>
                                <p:cTn id="62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9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630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31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0"/>
                  </p:tgtEl>
                </p:cond>
              </p:nextCondLst>
            </p:seq>
            <p:seq concurrent="1" nextAc="seek">
              <p:cTn id="632" restart="whenNotActive" fill="hold" evtFilter="cancelBubble" nodeType="interactiveSeq">
                <p:stCondLst>
                  <p:cond evt="onClick" delay="0">
                    <p:tgtEl>
                      <p:spTgt spid="1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3" fill="hold">
                      <p:stCondLst>
                        <p:cond delay="0"/>
                      </p:stCondLst>
                      <p:childTnLst>
                        <p:par>
                          <p:cTn id="634" fill="hold">
                            <p:stCondLst>
                              <p:cond delay="0"/>
                            </p:stCondLst>
                            <p:childTnLst>
                              <p:par>
                                <p:cTn id="63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637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38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"/>
                  </p:tgtEl>
                </p:cond>
              </p:nextCondLst>
            </p:seq>
            <p:seq concurrent="1" nextAc="seek">
              <p:cTn id="639" restart="whenNotActive" fill="hold" evtFilter="cancelBubble" nodeType="interactiveSeq">
                <p:stCondLst>
                  <p:cond evt="onClick" delay="0">
                    <p:tgtEl>
                      <p:spTgt spid="1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0" fill="hold">
                      <p:stCondLst>
                        <p:cond delay="0"/>
                      </p:stCondLst>
                      <p:childTnLst>
                        <p:par>
                          <p:cTn id="641" fill="hold">
                            <p:stCondLst>
                              <p:cond delay="0"/>
                            </p:stCondLst>
                            <p:childTnLst>
                              <p:par>
                                <p:cTn id="64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43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6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5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"/>
                  </p:tgtEl>
                </p:cond>
              </p:nextCondLst>
            </p:seq>
            <p:seq concurrent="1" nextAc="seek">
              <p:cTn id="646" restart="whenNotActive" fill="hold" evtFilter="cancelBubble" nodeType="interactiveSeq">
                <p:stCondLst>
                  <p:cond evt="onClick" delay="0">
                    <p:tgtEl>
                      <p:spTgt spid="1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7" fill="hold">
                      <p:stCondLst>
                        <p:cond delay="0"/>
                      </p:stCondLst>
                      <p:childTnLst>
                        <p:par>
                          <p:cTn id="648" fill="hold">
                            <p:stCondLst>
                              <p:cond delay="0"/>
                            </p:stCondLst>
                            <p:childTnLst>
                              <p:par>
                                <p:cTn id="64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50" dur="2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651" dur="2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2" dur="2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3"/>
                  </p:tgtEl>
                </p:cond>
              </p:nextCondLst>
            </p:seq>
            <p:seq concurrent="1" nextAc="seek">
              <p:cTn id="653" restart="whenNotActive" fill="hold" evtFilter="cancelBubble" nodeType="interactiveSeq">
                <p:stCondLst>
                  <p:cond evt="onClick" delay="0">
                    <p:tgtEl>
                      <p:spTgt spid="1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4" fill="hold">
                      <p:stCondLst>
                        <p:cond delay="0"/>
                      </p:stCondLst>
                      <p:childTnLst>
                        <p:par>
                          <p:cTn id="655" fill="hold">
                            <p:stCondLst>
                              <p:cond delay="0"/>
                            </p:stCondLst>
                            <p:childTnLst>
                              <p:par>
                                <p:cTn id="65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57" dur="2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658" dur="2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9" dur="2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4"/>
                  </p:tgtEl>
                </p:cond>
              </p:nextCondLst>
            </p:seq>
            <p:seq concurrent="1" nextAc="seek">
              <p:cTn id="660" restart="whenNotActive" fill="hold" evtFilter="cancelBubble" nodeType="interactiveSeq">
                <p:stCondLst>
                  <p:cond evt="onClick" delay="0">
                    <p:tgtEl>
                      <p:spTgt spid="1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1" fill="hold">
                      <p:stCondLst>
                        <p:cond delay="0"/>
                      </p:stCondLst>
                      <p:childTnLst>
                        <p:par>
                          <p:cTn id="662" fill="hold">
                            <p:stCondLst>
                              <p:cond delay="0"/>
                            </p:stCondLst>
                            <p:childTnLst>
                              <p:par>
                                <p:cTn id="66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4" dur="2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665" dur="2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6" dur="2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5"/>
                  </p:tgtEl>
                </p:cond>
              </p:nextCondLst>
            </p:seq>
            <p:seq concurrent="1" nextAc="seek">
              <p:cTn id="667" restart="whenNotActive" fill="hold" evtFilter="cancelBubble" nodeType="interactiveSeq">
                <p:stCondLst>
                  <p:cond evt="onClick" delay="0">
                    <p:tgtEl>
                      <p:spTgt spid="1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8" fill="hold">
                      <p:stCondLst>
                        <p:cond delay="0"/>
                      </p:stCondLst>
                      <p:childTnLst>
                        <p:par>
                          <p:cTn id="669" fill="hold">
                            <p:stCondLst>
                              <p:cond delay="0"/>
                            </p:stCondLst>
                            <p:childTnLst>
                              <p:par>
                                <p:cTn id="67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71" dur="2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672" dur="2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73" dur="2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6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D6DBEF"/>
      </a:lt1>
      <a:dk2>
        <a:srgbClr val="000000"/>
      </a:dk2>
      <a:lt2>
        <a:srgbClr val="B2B2B2"/>
      </a:lt2>
      <a:accent1>
        <a:srgbClr val="EFEBF7"/>
      </a:accent1>
      <a:accent2>
        <a:srgbClr val="B2BBE4"/>
      </a:accent2>
      <a:accent3>
        <a:srgbClr val="E8EAF6"/>
      </a:accent3>
      <a:accent4>
        <a:srgbClr val="000000"/>
      </a:accent4>
      <a:accent5>
        <a:srgbClr val="F6F3FA"/>
      </a:accent5>
      <a:accent6>
        <a:srgbClr val="A1A9CF"/>
      </a:accent6>
      <a:hlink>
        <a:srgbClr val="6379CE"/>
      </a:hlink>
      <a:folHlink>
        <a:srgbClr val="31459C"/>
      </a:folHlink>
    </a:clrScheme>
    <a:fontScheme name="Тема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D6DBEF"/>
        </a:lt1>
        <a:dk2>
          <a:srgbClr val="000000"/>
        </a:dk2>
        <a:lt2>
          <a:srgbClr val="B2B2B2"/>
        </a:lt2>
        <a:accent1>
          <a:srgbClr val="EFEBF7"/>
        </a:accent1>
        <a:accent2>
          <a:srgbClr val="B2BBE4"/>
        </a:accent2>
        <a:accent3>
          <a:srgbClr val="E8EAF6"/>
        </a:accent3>
        <a:accent4>
          <a:srgbClr val="000000"/>
        </a:accent4>
        <a:accent5>
          <a:srgbClr val="F6F3FA"/>
        </a:accent5>
        <a:accent6>
          <a:srgbClr val="A1A9CF"/>
        </a:accent6>
        <a:hlink>
          <a:srgbClr val="6379CE"/>
        </a:hlink>
        <a:folHlink>
          <a:srgbClr val="3145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D6DBEF"/>
        </a:lt1>
        <a:dk2>
          <a:srgbClr val="000000"/>
        </a:dk2>
        <a:lt2>
          <a:srgbClr val="B2B2B2"/>
        </a:lt2>
        <a:accent1>
          <a:srgbClr val="A0ABDA"/>
        </a:accent1>
        <a:accent2>
          <a:srgbClr val="7CB0CC"/>
        </a:accent2>
        <a:accent3>
          <a:srgbClr val="E8EAF6"/>
        </a:accent3>
        <a:accent4>
          <a:srgbClr val="000000"/>
        </a:accent4>
        <a:accent5>
          <a:srgbClr val="CDD2EA"/>
        </a:accent5>
        <a:accent6>
          <a:srgbClr val="709FB9"/>
        </a:accent6>
        <a:hlink>
          <a:srgbClr val="586BBE"/>
        </a:hlink>
        <a:folHlink>
          <a:srgbClr val="846BC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D6DBEF"/>
        </a:lt1>
        <a:dk2>
          <a:srgbClr val="000000"/>
        </a:dk2>
        <a:lt2>
          <a:srgbClr val="B2B2B2"/>
        </a:lt2>
        <a:accent1>
          <a:srgbClr val="D3D38E"/>
        </a:accent1>
        <a:accent2>
          <a:srgbClr val="DBAF8F"/>
        </a:accent2>
        <a:accent3>
          <a:srgbClr val="E8EAF6"/>
        </a:accent3>
        <a:accent4>
          <a:srgbClr val="000000"/>
        </a:accent4>
        <a:accent5>
          <a:srgbClr val="E6E6C6"/>
        </a:accent5>
        <a:accent6>
          <a:srgbClr val="C69E81"/>
        </a:accent6>
        <a:hlink>
          <a:srgbClr val="7C8BCC"/>
        </a:hlink>
        <a:folHlink>
          <a:srgbClr val="9292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D6DBEF"/>
        </a:lt1>
        <a:dk2>
          <a:srgbClr val="000000"/>
        </a:dk2>
        <a:lt2>
          <a:srgbClr val="B2B2B2"/>
        </a:lt2>
        <a:accent1>
          <a:srgbClr val="C5C56A"/>
        </a:accent1>
        <a:accent2>
          <a:srgbClr val="7C8BCC"/>
        </a:accent2>
        <a:accent3>
          <a:srgbClr val="E8EAF6"/>
        </a:accent3>
        <a:accent4>
          <a:srgbClr val="000000"/>
        </a:accent4>
        <a:accent5>
          <a:srgbClr val="DFDFB9"/>
        </a:accent5>
        <a:accent6>
          <a:srgbClr val="707DB9"/>
        </a:accent6>
        <a:hlink>
          <a:srgbClr val="B68F47"/>
        </a:hlink>
        <a:folHlink>
          <a:srgbClr val="B6478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EFEBF7"/>
        </a:accent1>
        <a:accent2>
          <a:srgbClr val="B2BBE4"/>
        </a:accent2>
        <a:accent3>
          <a:srgbClr val="FFFFFF"/>
        </a:accent3>
        <a:accent4>
          <a:srgbClr val="000000"/>
        </a:accent4>
        <a:accent5>
          <a:srgbClr val="F6F3FA"/>
        </a:accent5>
        <a:accent6>
          <a:srgbClr val="A1A9CF"/>
        </a:accent6>
        <a:hlink>
          <a:srgbClr val="6379CE"/>
        </a:hlink>
        <a:folHlink>
          <a:srgbClr val="3145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A0ABDA"/>
        </a:accent1>
        <a:accent2>
          <a:srgbClr val="7CB0CC"/>
        </a:accent2>
        <a:accent3>
          <a:srgbClr val="FFFFFF"/>
        </a:accent3>
        <a:accent4>
          <a:srgbClr val="000000"/>
        </a:accent4>
        <a:accent5>
          <a:srgbClr val="CDD2EA"/>
        </a:accent5>
        <a:accent6>
          <a:srgbClr val="709FB9"/>
        </a:accent6>
        <a:hlink>
          <a:srgbClr val="586BBE"/>
        </a:hlink>
        <a:folHlink>
          <a:srgbClr val="846BC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D3D38E"/>
        </a:accent1>
        <a:accent2>
          <a:srgbClr val="DBAF8F"/>
        </a:accent2>
        <a:accent3>
          <a:srgbClr val="FFFFFF"/>
        </a:accent3>
        <a:accent4>
          <a:srgbClr val="000000"/>
        </a:accent4>
        <a:accent5>
          <a:srgbClr val="E6E6C6"/>
        </a:accent5>
        <a:accent6>
          <a:srgbClr val="C69E81"/>
        </a:accent6>
        <a:hlink>
          <a:srgbClr val="7C8BCC"/>
        </a:hlink>
        <a:folHlink>
          <a:srgbClr val="9292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5C56A"/>
        </a:accent1>
        <a:accent2>
          <a:srgbClr val="7C8BCC"/>
        </a:accent2>
        <a:accent3>
          <a:srgbClr val="FFFFFF"/>
        </a:accent3>
        <a:accent4>
          <a:srgbClr val="000000"/>
        </a:accent4>
        <a:accent5>
          <a:srgbClr val="DFDFB9"/>
        </a:accent5>
        <a:accent6>
          <a:srgbClr val="707DB9"/>
        </a:accent6>
        <a:hlink>
          <a:srgbClr val="B68F47"/>
        </a:hlink>
        <a:folHlink>
          <a:srgbClr val="B647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карта России</Template>
  <TotalTime>2085</TotalTime>
  <Words>108</Words>
  <Application>Microsoft Office PowerPoint</Application>
  <PresentationFormat>Экран (4:3)</PresentationFormat>
  <Paragraphs>104</Paragraphs>
  <Slides>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Ирина Анатольевна Кугут</dc:creator>
  <cp:lastModifiedBy>е.в.</cp:lastModifiedBy>
  <cp:revision>78</cp:revision>
  <dcterms:created xsi:type="dcterms:W3CDTF">2014-08-31T04:01:58Z</dcterms:created>
  <dcterms:modified xsi:type="dcterms:W3CDTF">2018-08-21T08:54:28Z</dcterms:modified>
</cp:coreProperties>
</file>