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62" r:id="rId8"/>
    <p:sldId id="263" r:id="rId9"/>
    <p:sldId id="265" r:id="rId10"/>
    <p:sldId id="268" r:id="rId11"/>
    <p:sldId id="272" r:id="rId12"/>
    <p:sldId id="270" r:id="rId13"/>
    <p:sldId id="275" r:id="rId14"/>
    <p:sldId id="269" r:id="rId15"/>
    <p:sldId id="273" r:id="rId16"/>
    <p:sldId id="26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dar jomartow" initials="sj" lastIdx="1" clrIdx="0">
    <p:extLst>
      <p:ext uri="{19B8F6BF-5375-455C-9EA6-DF929625EA0E}">
        <p15:presenceInfo xmlns:p15="http://schemas.microsoft.com/office/powerpoint/2012/main" userId="e95c5613f72b3a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4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11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6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478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8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00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6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2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8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1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0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0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5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2.png" /><Relationship Id="rId4" Type="http://schemas.openxmlformats.org/officeDocument/2006/relationships/image" Target="../media/image31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9.png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 /><Relationship Id="rId3" Type="http://schemas.openxmlformats.org/officeDocument/2006/relationships/hyperlink" Target="https://ru.wikipedia.org/wiki/%D0%97%D0%B0%D0%B1%D0%BE%D0%BB%D0%B5%D0%B2%D0%B0%D0%BD%D0%B8%D0%B5" TargetMode="External" /><Relationship Id="rId7" Type="http://schemas.openxmlformats.org/officeDocument/2006/relationships/hyperlink" Target="https://ru.wikipedia.org/wiki/%D0%9F%D1%80%D0%B8%D0%BE%D0%BD%D1%8B" TargetMode="External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s://ru.wikipedia.org/wiki/%D0%92%D0%B8%D1%80%D1%83%D1%81%D1%8B" TargetMode="External" /><Relationship Id="rId5" Type="http://schemas.openxmlformats.org/officeDocument/2006/relationships/hyperlink" Target="https://ru.wikipedia.org/wiki/%D0%9C%D0%B8%D0%BA%D1%80%D0%BE%D0%BE%D1%80%D0%B3%D0%B0%D0%BD%D0%B8%D0%B7%D0%BC%D1%8B" TargetMode="External" /><Relationship Id="rId4" Type="http://schemas.openxmlformats.org/officeDocument/2006/relationships/hyperlink" Target="https://ru.wikipedia.org/wiki/%D0%9E%D1%80%D0%B3%D0%B0%D0%BD%D0%B8%D0%B7%D0%BC" TargetMode="Externa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574767"/>
            <a:ext cx="8915399" cy="200297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Иммунитет. Виды Иммунитета.</a:t>
            </a:r>
          </a:p>
        </p:txBody>
      </p:sp>
      <p:pic>
        <p:nvPicPr>
          <p:cNvPr id="2050" name="Picture 2" descr="https://4.404content.com/1/13/A2/1024491582955193502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70" y="2577738"/>
            <a:ext cx="52485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76048AB2-2C7D-5C48-BEAB-002909B13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0808" y="2752270"/>
            <a:ext cx="2913166" cy="1003415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/>
                </a:solidFill>
              </a:rPr>
              <a:t>Выполнил: Кадыров Сердар Розгелдиевич. Студент СГСПУ.</a:t>
            </a:r>
          </a:p>
        </p:txBody>
      </p:sp>
    </p:spTree>
    <p:extLst>
      <p:ext uri="{BB962C8B-B14F-4D97-AF65-F5344CB8AC3E}">
        <p14:creationId xmlns:p14="http://schemas.microsoft.com/office/powerpoint/2010/main" val="102094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ok.com/assets/images/mechnikov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9" y="476004"/>
            <a:ext cx="6529449" cy="55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mtscience.ru/img/post/59da236d76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78" y="413658"/>
            <a:ext cx="4201885" cy="26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736x/bc/47/50/bc47509b40e79a98449f97ebfa113764--phagocytosis-scanning-electron-micro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3574473"/>
            <a:ext cx="4384077" cy="2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8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rhivurokov.ru/multiurok/html/2017/05/21/s_5921ac90b1dcd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1" y="465741"/>
            <a:ext cx="5621770" cy="56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onspekta.net/studenchikru/baza1/1095234755978.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18" y="311726"/>
            <a:ext cx="5527964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youtube.com/vi/iUL97V_IRGk/m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18" y="4359851"/>
            <a:ext cx="5382491" cy="21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5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s.net/html/2706/961/html_gBcqWp4MrD.k58S/htmlconvd-yw3l5H7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581459"/>
            <a:ext cx="3823853" cy="26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x-files.org.ua/images/news/2010/727722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3636385"/>
            <a:ext cx="3958938" cy="303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f2.ppt-online.org/files2/slide/y/yxMIKQw0fjeL9J1WvVdPzUcNum47Fsh2iD6gtkBXH/slide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47" y="33119"/>
            <a:ext cx="6868680" cy="634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0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s.myshared.ru/6/725986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</p:spPr>
      </p:pic>
      <p:sp>
        <p:nvSpPr>
          <p:cNvPr id="34820" name="AutoShape 4" descr="https://www.leblogdesrapportshumains.fr/wp-content/uploads/2012/06/Vir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068" y="4480560"/>
            <a:ext cx="1907177" cy="218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myshared.ru/9/927785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3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QQzFUfWCfjM/UY1qaJ_majI/AAAAAAAACX4/U2KqyN-Mb58/s320/_cibwzg_M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6" y="272184"/>
            <a:ext cx="4541117" cy="296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ytimg.com/vi/v4JtWmuroVY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2" y="3241964"/>
            <a:ext cx="6234546" cy="34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ng.pngtree.com/element_origin_min_pic/16/10/19/125806f72305d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6" y="3348181"/>
            <a:ext cx="3904457" cy="33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reepngimg.com/thumb/pain/46309-4-bacteria-free-transparent-image-h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50" y="272184"/>
            <a:ext cx="4058083" cy="2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4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2" name="AutoShape 14" descr="https://i.ytimg.com/vi/NTBdB7oiqT0/sd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i.ytimg.com/vi/NTBdB7oiqT0/sd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t3.ftcdn.net/jpg/00/43/82/00/500_F_43820088_XPzUctGCwUxdxYS5l5TMh94jqWofZyF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036" y="548639"/>
            <a:ext cx="2346415" cy="118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140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160/18434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8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982" y="1143000"/>
            <a:ext cx="9289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3200" b="1" i="1" dirty="0"/>
              <a:t>Актуализация знаний</a:t>
            </a:r>
            <a:endParaRPr lang="en-US" sz="3200" b="1" i="1" dirty="0"/>
          </a:p>
          <a:p>
            <a:pPr lvl="0">
              <a:spcAft>
                <a:spcPts val="0"/>
              </a:spcAft>
            </a:pPr>
            <a:r>
              <a:rPr lang="ru-RU" sz="3200" b="1" i="1" dirty="0"/>
              <a:t> </a:t>
            </a:r>
            <a:endParaRPr lang="en-US" sz="3200" b="1" i="1" dirty="0"/>
          </a:p>
          <a:p>
            <a:pPr lvl="0">
              <a:spcAft>
                <a:spcPts val="0"/>
              </a:spcAft>
            </a:pP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luxfon.com/pic/201507/800x600/luxfon.com-40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73" y="4110749"/>
            <a:ext cx="3546763" cy="24522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9006" y="1842193"/>
            <a:ext cx="696250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каких компонентов состоит внутренняя среда?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функцию выполняет тканевая жидкость?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из себя представляет кровь? Каков состав крови?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плазма, каков её состав?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форменные элементы крови тебе известны?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основные признаки характеристики и функции эритроцитов.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основные признаки характеристики и функции тромбоцитов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8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veposts.ru/wp-content/uploads/2016/08/ruki-gryaznu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9485"/>
            <a:ext cx="5571897" cy="34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2.infourok.ru/uploads/ex/0329/00022608-68f70949/1/310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5" y="3962399"/>
            <a:ext cx="4659086" cy="2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172" y="1227907"/>
            <a:ext cx="3222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Человек живет в окружении разнообразных микробов: бактерий, вирусов, грибков, простейших. Люди долгое время не подозревали об этом, пока 320 лет тому назад голландский мануфактурщик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Антони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Левенгук 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 создал первый микроскоп, с помощью которого он и обнаружил целый мир маленьких организмов – микроорганизмов, или микробов. </a:t>
            </a:r>
            <a:endParaRPr lang="ru-RU" dirty="0"/>
          </a:p>
        </p:txBody>
      </p:sp>
      <p:pic>
        <p:nvPicPr>
          <p:cNvPr id="5" name="Picture 2" descr="http://swannchiro.com/uploads/3/4/4/5/34450030/8580748.jpg?2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685800"/>
            <a:ext cx="2639291" cy="30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4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941180" cy="13208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на пути посторонних веществ и микробов вступают кожа и слизистые оболочки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https://profreshuk.co.uk/wp-content/uploads/2015/07/Bacteria-on-Tongue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47" y="501650"/>
            <a:ext cx="3523796" cy="33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2.bp.blogspot.com/-978ZS4gOb3M/WRPEQWhUu_I/AAAAAAAAAMI/Nz1F_7qRQuIoYXGyDcdCpMUzSkNRzr8hQCLcB/w400-h225-p/microb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90" y="4906282"/>
            <a:ext cx="3393167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3.stockfresh.com/files/l/lightsource/m/57/7027000_stock-photo-breathing-disease-conce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4" y="2199368"/>
            <a:ext cx="3933976" cy="24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edia.healthplus.vn/thumb_x470x250/Images/Uploaded/Share/2017/11/27/cam-lanh-cam-cum-va-di-ung-khi-nao-thi-nghi-om-cach-ly151177488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47" y="4310289"/>
            <a:ext cx="4476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3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itan-race.ru/media/storage/08/78/0878489635e77a3fc721973d4bd5884a_1_320x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9" y="3612607"/>
            <a:ext cx="5138058" cy="266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500742" y="457200"/>
            <a:ext cx="10689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5"/>
                </a:solidFill>
                <a:latin typeface="Arial" panose="020B0604020202020204" pitchFamily="34" charset="0"/>
              </a:rPr>
              <a:t>Инфекция 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</a:rPr>
              <a:t>(от </a:t>
            </a:r>
            <a:r>
              <a:rPr lang="ru-RU" dirty="0" err="1">
                <a:solidFill>
                  <a:schemeClr val="accent5"/>
                </a:solidFill>
                <a:latin typeface="Arial" panose="020B0604020202020204" pitchFamily="34" charset="0"/>
              </a:rPr>
              <a:t>лат.infectio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</a:rPr>
              <a:t>— заражение, загрязнение) — состоя­ние зараженности, возникающее в процессе взаимодействия пато­генного микроорганизма и организма животного. 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742" y="1328058"/>
            <a:ext cx="8643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Инфекцио́нные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заболева́ния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— группа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3" tooltip="Заболевание"/>
              </a:rPr>
              <a:t>заболеваний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вызываемых проникновением в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Организм"/>
              </a:rPr>
              <a:t>организм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патогенных (болезнетворных)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5" tooltip="Микроорганизмы"/>
              </a:rPr>
              <a:t>микроорганизмов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6" tooltip="Вирусы"/>
              </a:rPr>
              <a:t>вирусов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и 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7" tooltip="Прионы"/>
              </a:rPr>
              <a:t>прионов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pic>
        <p:nvPicPr>
          <p:cNvPr id="4100" name="Picture 4" descr="https://avatars.mds.yandex.net/get-tv-shows/69310/2a000001519e719902822762ee9309409664/midd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09" y="2251388"/>
            <a:ext cx="5444836" cy="42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5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900igr.net/up/datas/229629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0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3.lamp.im/wp-content/uploads/2017/03/jepidem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61" y="696685"/>
            <a:ext cx="9554482" cy="55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1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hotnewsline.com/wp-content/uploads/2016/07/d3f941b8aaa28a309cbcaa451c002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5" y="3060840"/>
            <a:ext cx="4659085" cy="3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657" y="413657"/>
            <a:ext cx="11429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организма избавляться от чужеродных тел и соединений и благодаря этому сохранять химическое и биологическое постоянство внутренней среды и собственных тканей называют иммунитетом . </a:t>
            </a:r>
            <a:endParaRPr lang="ru-RU" sz="2800" dirty="0">
              <a:solidFill>
                <a:schemeClr val="accent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Еще одно определение: иммунитет – это невосприимчивость организма к инфекционным и неинфекционным заболеваниям.</a:t>
            </a:r>
            <a:endParaRPr lang="ru-RU" sz="2800" dirty="0">
              <a:solidFill>
                <a:schemeClr val="accent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s://cdnimg.rg.ru/img/content/137/65/62/Depositphotos_13304818_l-2015_d_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47" y="3060840"/>
            <a:ext cx="5309509" cy="35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7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aby-i-mama.ru/images/zdorovie/vidu-immynit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413657"/>
            <a:ext cx="11473542" cy="58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573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485</TotalTime>
  <Words>167</Words>
  <Application>Microsoft Office PowerPoint</Application>
  <PresentationFormat>Широкоэкранный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Иммунитет. Виды Иммунитета.</vt:lpstr>
      <vt:lpstr>Презентация PowerPoint</vt:lpstr>
      <vt:lpstr>Презентация PowerPoint</vt:lpstr>
      <vt:lpstr>Первыми на пути посторонних веществ и микробов вступают кожа и слизистые оболочки.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Иммунитет. Виды Иммунитета.</dc:title>
  <dc:creator>dimon_akus2011@outlook.com</dc:creator>
  <cp:lastModifiedBy>serdar jomartow</cp:lastModifiedBy>
  <cp:revision>32</cp:revision>
  <dcterms:created xsi:type="dcterms:W3CDTF">2018-11-05T15:03:09Z</dcterms:created>
  <dcterms:modified xsi:type="dcterms:W3CDTF">2021-02-15T14:11:52Z</dcterms:modified>
</cp:coreProperties>
</file>