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9" r:id="rId21"/>
    <p:sldId id="277" r:id="rId22"/>
    <p:sldId id="278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FC04-F222-4F4A-964B-75179D04E0D9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D99-9A44-4E62-99EB-8329488C8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FC04-F222-4F4A-964B-75179D04E0D9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D99-9A44-4E62-99EB-8329488C8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FC04-F222-4F4A-964B-75179D04E0D9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D99-9A44-4E62-99EB-8329488C8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FC04-F222-4F4A-964B-75179D04E0D9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D99-9A44-4E62-99EB-8329488C8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FC04-F222-4F4A-964B-75179D04E0D9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D99-9A44-4E62-99EB-8329488C8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FC04-F222-4F4A-964B-75179D04E0D9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D99-9A44-4E62-99EB-8329488C8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FC04-F222-4F4A-964B-75179D04E0D9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D99-9A44-4E62-99EB-8329488C8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FC04-F222-4F4A-964B-75179D04E0D9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D99-9A44-4E62-99EB-8329488C8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FC04-F222-4F4A-964B-75179D04E0D9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D99-9A44-4E62-99EB-8329488C8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FC04-F222-4F4A-964B-75179D04E0D9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D99-9A44-4E62-99EB-8329488C8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FC04-F222-4F4A-964B-75179D04E0D9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ED99-9A44-4E62-99EB-8329488C82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AFC04-F222-4F4A-964B-75179D04E0D9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6ED99-9A44-4E62-99EB-8329488C82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500043"/>
            <a:ext cx="4100514" cy="3100408"/>
          </a:xfrm>
        </p:spPr>
        <p:txBody>
          <a:bodyPr>
            <a:normAutofit/>
          </a:bodyPr>
          <a:lstStyle/>
          <a:p>
            <a:r>
              <a:rPr lang="ru-RU" b="1" dirty="0" smtClean="0"/>
              <a:t>Выращивание кристаллов в домашних условиях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tx1"/>
                </a:solidFill>
              </a:rPr>
              <a:t>Выполнила:  </a:t>
            </a:r>
            <a:r>
              <a:rPr lang="ru-RU" sz="9600" b="1" dirty="0" err="1" smtClean="0">
                <a:solidFill>
                  <a:schemeClr val="tx1"/>
                </a:solidFill>
              </a:rPr>
              <a:t>К</a:t>
            </a:r>
            <a:r>
              <a:rPr lang="ru-RU" sz="9600" b="1" dirty="0" err="1" smtClean="0">
                <a:solidFill>
                  <a:schemeClr val="tx1"/>
                </a:solidFill>
              </a:rPr>
              <a:t>аракетова</a:t>
            </a:r>
            <a:r>
              <a:rPr lang="ru-RU" sz="9600" b="1" dirty="0" smtClean="0">
                <a:solidFill>
                  <a:schemeClr val="tx1"/>
                </a:solidFill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</a:rPr>
              <a:t>Аделина</a:t>
            </a:r>
            <a:r>
              <a:rPr lang="ru-RU" sz="9600" b="1" dirty="0" smtClean="0">
                <a:solidFill>
                  <a:schemeClr val="tx1"/>
                </a:solidFill>
              </a:rPr>
              <a:t> 9 лет,</a:t>
            </a:r>
          </a:p>
          <a:p>
            <a:r>
              <a:rPr lang="ru-RU" sz="9600" b="1" dirty="0" smtClean="0">
                <a:solidFill>
                  <a:schemeClr val="tx1"/>
                </a:solidFill>
              </a:rPr>
              <a:t>ученица </a:t>
            </a:r>
            <a:r>
              <a:rPr lang="ru-RU" sz="9600" b="1" dirty="0">
                <a:solidFill>
                  <a:schemeClr val="tx1"/>
                </a:solidFill>
              </a:rPr>
              <a:t>3</a:t>
            </a:r>
            <a:r>
              <a:rPr lang="ru-RU" sz="9600" b="1" dirty="0" smtClean="0">
                <a:solidFill>
                  <a:schemeClr val="tx1"/>
                </a:solidFill>
              </a:rPr>
              <a:t> класса</a:t>
            </a:r>
          </a:p>
          <a:p>
            <a:r>
              <a:rPr lang="ru-RU" sz="9600" b="1" dirty="0" smtClean="0">
                <a:solidFill>
                  <a:schemeClr val="tx1"/>
                </a:solidFill>
              </a:rPr>
              <a:t>МКОУ СОШ</a:t>
            </a:r>
          </a:p>
          <a:p>
            <a:r>
              <a:rPr lang="ru-RU" sz="9600" b="1" dirty="0" smtClean="0">
                <a:solidFill>
                  <a:schemeClr val="tx1"/>
                </a:solidFill>
              </a:rPr>
              <a:t> «п. Орджоникидзевский»</a:t>
            </a:r>
          </a:p>
          <a:p>
            <a:r>
              <a:rPr lang="ru-RU" sz="9600" b="1" dirty="0" smtClean="0">
                <a:solidFill>
                  <a:schemeClr val="tx1"/>
                </a:solidFill>
              </a:rPr>
              <a:t>Руководитель: Скворцова В.П.</a:t>
            </a:r>
          </a:p>
          <a:p>
            <a:r>
              <a:rPr lang="ru-RU" sz="9600" b="1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G:\кристалл аделина\кристаллик Аделина\IMG-20160413-WA00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34036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ристалл\Фото01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03244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кристалл\Фото0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00200"/>
            <a:ext cx="4320480" cy="47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папа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Зародыши- это кристаллы соли</a:t>
            </a:r>
            <a:endParaRPr lang="ru-RU" b="1" dirty="0"/>
          </a:p>
        </p:txBody>
      </p:sp>
      <p:pic>
        <p:nvPicPr>
          <p:cNvPr id="4" name="Содержимое 3" descr="F:\112___04\IMG_16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:\112___04\IMG_16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Вода должна быть </a:t>
            </a:r>
            <a:r>
              <a:rPr lang="ru-RU" b="1" dirty="0" err="1" smtClean="0"/>
              <a:t>дистилированной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6146" name="Picture 2" descr="F:\кристалл\Фото0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34380"/>
            <a:ext cx="6429420" cy="4395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Обязательно раствор поставить на водяную баню.</a:t>
            </a:r>
            <a:endParaRPr lang="ru-RU" b="1" dirty="0"/>
          </a:p>
        </p:txBody>
      </p:sp>
      <p:pic>
        <p:nvPicPr>
          <p:cNvPr id="2050" name="Picture 2" descr="F:\кристалл\Фото0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00200"/>
            <a:ext cx="4608512" cy="4853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кристалл аделина\кристаллик Аделина\IMG-20160413-WA00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073" y="1600200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кристалл аделина\кристаллик Аделина\IMG-20160413-WA0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073" y="1600200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кристалл аделина\кристаллик Аделина\IMG-20160413-WA00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073" y="1600200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кристалл\Изображение 1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кристалл аделина\кристаллик Аделина\IMG-20160413-WA00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073" y="1600200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Не совсем то, что я ожидал.</a:t>
            </a:r>
            <a:endParaRPr lang="ru-RU" sz="4800" b="1" dirty="0"/>
          </a:p>
        </p:txBody>
      </p:sp>
      <p:pic>
        <p:nvPicPr>
          <p:cNvPr id="3074" name="Picture 2" descr="F:\кристалл\Фото0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00200"/>
            <a:ext cx="5500726" cy="47577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кристалл аделина\кристаллик Аделина\IMG-20160413-WA00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073" y="1600200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ристалл аделина\кристаллик Аделина\IMG-20160413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073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кристалл аделина\кристаллик Аделина\IMG-20160413-WA00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2880070" cy="24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кристалл аделина\кристаллик Аделина\IMG-20160413-WA00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323426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кристалл аделина\кристаллик Аделина\IMG-20160413-WA00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143380"/>
            <a:ext cx="3302000" cy="221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кристалл аделина\кристаллик Аделина\IMG-20160413-WA00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073" y="1600200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Блеск и красота кристаллов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22" descr="sapphir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00174"/>
            <a:ext cx="2390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1226298048_rubi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219551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8" descr="brilliant_in_blue_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424" y="4572008"/>
            <a:ext cx="34749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076654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500174"/>
            <a:ext cx="2571768" cy="272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46923685_1248952276_7ba5f0aa09e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572008"/>
            <a:ext cx="35004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Кристаллы встречаются нам повсюду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krista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9289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h03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496"/>
            <a:ext cx="2951807" cy="300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39312f71ae9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643050"/>
            <a:ext cx="25550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Кристаллы можно обнаружить даже в банке с вишнёвым вареньем.</a:t>
            </a:r>
            <a:endParaRPr lang="ru-RU" b="1" dirty="0"/>
          </a:p>
        </p:txBody>
      </p:sp>
      <p:pic>
        <p:nvPicPr>
          <p:cNvPr id="4" name="Рисунок 3" descr="F:\кристалл\Изображение 0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28654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28604"/>
            <a:ext cx="7500990" cy="60007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Можно ли в домашних условиях вырастить кристаллы?</a:t>
            </a:r>
            <a:endParaRPr lang="ru-RU" b="1" dirty="0"/>
          </a:p>
        </p:txBody>
      </p:sp>
      <p:pic>
        <p:nvPicPr>
          <p:cNvPr id="4" name="Содержимое 3" descr="F:\кристалл\Фото00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28654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112___04\IMG_1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" charset="0"/>
              </a:rPr>
              <a:t>Опыт - 1</a:t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>Цель: получить кристаллы из поваренной соли</a:t>
            </a:r>
            <a:r>
              <a:rPr lang="ru-RU" dirty="0" smtClean="0">
                <a:latin typeface="Arial" charset="0"/>
              </a:rPr>
              <a:t>.</a:t>
            </a:r>
            <a:endParaRPr lang="ru-RU" dirty="0"/>
          </a:p>
        </p:txBody>
      </p:sp>
      <p:pic>
        <p:nvPicPr>
          <p:cNvPr id="4" name="Содержимое 3" descr="F:\112___04\IMG_16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1857364"/>
            <a:ext cx="628654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61</Words>
  <Application>Microsoft Office PowerPoint</Application>
  <PresentationFormat>Экран (4:3)</PresentationFormat>
  <Paragraphs>17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Выращивание кристаллов в домашних условиях</vt:lpstr>
      <vt:lpstr>Слайд 2</vt:lpstr>
      <vt:lpstr>Блеск и красота кристаллов</vt:lpstr>
      <vt:lpstr>Кристаллы встречаются нам повсюду</vt:lpstr>
      <vt:lpstr>Кристаллы можно обнаружить даже в банке с вишнёвым вареньем.</vt:lpstr>
      <vt:lpstr>Слайд 6</vt:lpstr>
      <vt:lpstr>Можно ли в домашних условиях вырастить кристаллы?</vt:lpstr>
      <vt:lpstr>Слайд 8</vt:lpstr>
      <vt:lpstr>Опыт - 1 Цель: получить кристаллы из поваренной соли.</vt:lpstr>
      <vt:lpstr>Слайд 10</vt:lpstr>
      <vt:lpstr>Слайд 11</vt:lpstr>
      <vt:lpstr>Слайд 12</vt:lpstr>
      <vt:lpstr>Зародыши- это кристаллы соли</vt:lpstr>
      <vt:lpstr>Слайд 14</vt:lpstr>
      <vt:lpstr>Вода должна быть дистилированной!</vt:lpstr>
      <vt:lpstr>Обязательно раствор поставить на водяную баню.</vt:lpstr>
      <vt:lpstr>Слайд 17</vt:lpstr>
      <vt:lpstr>Слайд 18</vt:lpstr>
      <vt:lpstr>Слайд 19</vt:lpstr>
      <vt:lpstr>Слайд 20</vt:lpstr>
      <vt:lpstr>Не совсем то, что я ожидал.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Выращивание кристаллов в домашних условиях</dc:title>
  <dc:creator>Валентина</dc:creator>
  <cp:lastModifiedBy>Валентина</cp:lastModifiedBy>
  <cp:revision>21</cp:revision>
  <dcterms:created xsi:type="dcterms:W3CDTF">2016-04-21T15:33:40Z</dcterms:created>
  <dcterms:modified xsi:type="dcterms:W3CDTF">2016-04-21T19:01:03Z</dcterms:modified>
</cp:coreProperties>
</file>