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69" r:id="rId5"/>
    <p:sldId id="270" r:id="rId6"/>
    <p:sldId id="271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5" r:id="rId18"/>
    <p:sldId id="287" r:id="rId19"/>
    <p:sldId id="288" r:id="rId20"/>
    <p:sldId id="289" r:id="rId21"/>
    <p:sldId id="29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8676456" cy="403244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«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Актюбин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ская школа-интернат для детей с ОВЗ»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Calligraphia Two" pitchFamily="2" charset="0"/>
              </a:rPr>
              <a:t>Презентация к уроку </a:t>
            </a:r>
            <a:r>
              <a:rPr lang="ru-RU" sz="3600" b="1" dirty="0" smtClean="0">
                <a:solidFill>
                  <a:schemeClr val="tx2"/>
                </a:solidFill>
                <a:latin typeface="Calligraphia Two" pitchFamily="2" charset="0"/>
              </a:rPr>
              <a:t>цветоводство и декоративное садоводство: </a:t>
            </a:r>
            <a:r>
              <a:rPr lang="ru-RU" sz="6000" b="1" i="1" dirty="0" smtClean="0">
                <a:solidFill>
                  <a:srgbClr val="FF0000"/>
                </a:solidFill>
                <a:latin typeface="Calligraphia Two" pitchFamily="2" charset="0"/>
              </a:rPr>
              <a:t>«Комнатные растения»</a:t>
            </a:r>
            <a:endParaRPr lang="ru-RU" sz="6000" b="1" i="1" dirty="0">
              <a:solidFill>
                <a:srgbClr val="FF0000"/>
              </a:solidFill>
              <a:latin typeface="Calligraphia Two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725144"/>
            <a:ext cx="4572000" cy="913656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Подготовила: учитель технологии </a:t>
            </a:r>
          </a:p>
          <a:p>
            <a:pPr algn="r"/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Галяутдинова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Зульфира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Габдлахатовна</a:t>
            </a: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3533378" cy="5300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139952" y="839471"/>
            <a:ext cx="475252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Каланхоэ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Каланхоэ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сегодня, пожалуй, выращивают в каждом втором доме. Прежде всего, потому, что многие уже наслышаны о его целебных свойствах. Все растения этого семейства имеют сочные мясистые стебли и листья. Недаром латинское название семейства происходит от слова "толстый".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423742"/>
            <a:ext cx="1475656" cy="1434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Декоративные комнатные растения</a:t>
            </a:r>
            <a:endParaRPr lang="ru-RU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423742"/>
            <a:ext cx="1763688" cy="1434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068960"/>
            <a:ext cx="1905000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052736"/>
            <a:ext cx="2000250" cy="1644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052736"/>
            <a:ext cx="1733550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1052736"/>
            <a:ext cx="1512168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068960"/>
            <a:ext cx="1733550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3068960"/>
            <a:ext cx="1447800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5085184"/>
            <a:ext cx="1800200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63888" y="5085184"/>
            <a:ext cx="1584176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4032449" cy="54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535488" y="358498"/>
            <a:ext cx="4608512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Традесканция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неприхотливое многолетнее травянистое растение с длинными хрупкими стеблями, покрытыми обильной листвой. Традесканция очищает и увлажняет воздух в комнате, нейтрализует электромагнитное излучение. У человека, любующегося её пышной зеленью, снимается напряжение глаз, быстро улучшается настроение и облегчается дыхание.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733256"/>
            <a:ext cx="1475656" cy="1124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3600400" cy="5050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211960" y="877942"/>
            <a:ext cx="4499992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Сансевьера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- многолетнее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вечнозеленое травянистое растение. У нас ее называют "щучий хвост" или "тещин язык".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Сансевьера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– одно из самых неприхотливых и благодарных комнатных растений, способное украсить любой уголок помещения, не требуя взамен слишком много внимания. Это растение идеально подходит для тех, кто не любит возиться с цветами, но хочет украсить зеленью свой дом.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423742"/>
            <a:ext cx="1763688" cy="1434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3888432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355976" y="767463"/>
            <a:ext cx="45720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Хлорофитум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Ампельное растение (висячее), южноафриканское, с длинными линейными листьями и свисающими розетками (усиками). Очень выносливое, неприхотливое, быстро растет. Красивые свисающие листья. Любит яркий свет, но не прямые лучи солнца.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423742"/>
            <a:ext cx="1763688" cy="1434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Расположение комнатных растений в жилом помещении</a:t>
            </a:r>
            <a:endParaRPr lang="ru-RU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484784"/>
            <a:ext cx="2592288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33056"/>
            <a:ext cx="2304256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484784"/>
            <a:ext cx="2352675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484784"/>
            <a:ext cx="2448272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4005064"/>
            <a:ext cx="2592288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4005064"/>
            <a:ext cx="2304256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352" y="5716532"/>
            <a:ext cx="1403648" cy="11414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Уход за комнатными растениями</a:t>
            </a:r>
            <a:endParaRPr lang="ru-RU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1340768"/>
            <a:ext cx="51125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Monotype Corsiva" pitchFamily="66" charset="0"/>
              </a:rPr>
              <a:t>Тепло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Monotype Corsiva" pitchFamily="66" charset="0"/>
              </a:rPr>
              <a:t>Освещение</a:t>
            </a:r>
            <a:endParaRPr lang="en-US" sz="3200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r>
              <a:rPr lang="ru-RU" sz="3200" dirty="0" smtClean="0">
                <a:solidFill>
                  <a:schemeClr val="tx2"/>
                </a:solidFill>
                <a:latin typeface="Monotype Corsiva" pitchFamily="66" charset="0"/>
              </a:rPr>
              <a:t>Полив и опрыскивание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Monotype Corsiva" pitchFamily="66" charset="0"/>
              </a:rPr>
              <a:t>Рыхление</a:t>
            </a:r>
            <a:endParaRPr lang="en-US" sz="3200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r>
              <a:rPr lang="ru-RU" sz="3200" dirty="0" smtClean="0">
                <a:solidFill>
                  <a:schemeClr val="tx2"/>
                </a:solidFill>
                <a:latin typeface="Monotype Corsiva" pitchFamily="66" charset="0"/>
              </a:rPr>
              <a:t>Подкормка </a:t>
            </a:r>
            <a:endParaRPr lang="en-US" sz="3200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r>
              <a:rPr lang="ru-RU" sz="3200" dirty="0" smtClean="0">
                <a:solidFill>
                  <a:schemeClr val="tx2"/>
                </a:solidFill>
                <a:latin typeface="Monotype Corsiva" pitchFamily="66" charset="0"/>
              </a:rPr>
              <a:t>Период покоя</a:t>
            </a:r>
            <a:endParaRPr lang="en-US" sz="3200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r>
              <a:rPr lang="ru-RU" sz="3200" dirty="0" smtClean="0">
                <a:solidFill>
                  <a:schemeClr val="tx2"/>
                </a:solidFill>
                <a:latin typeface="Monotype Corsiva" pitchFamily="66" charset="0"/>
              </a:rPr>
              <a:t>Свежий воздух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Monotype Corsiva" pitchFamily="66" charset="0"/>
              </a:rPr>
              <a:t>Формирование внешнего вида</a:t>
            </a:r>
            <a:endParaRPr lang="en-US" sz="3200" dirty="0" smtClean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716532"/>
            <a:ext cx="1403648" cy="11414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88840"/>
            <a:ext cx="3203848" cy="305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3419872" y="1772816"/>
            <a:ext cx="864096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491880" y="2204864"/>
            <a:ext cx="864096" cy="64807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491880" y="2708920"/>
            <a:ext cx="864096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491880" y="3068960"/>
            <a:ext cx="9361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491880" y="3284984"/>
            <a:ext cx="864096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491880" y="3356992"/>
            <a:ext cx="864096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419872" y="3356992"/>
            <a:ext cx="936104" cy="11521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419872" y="3356992"/>
            <a:ext cx="1008112" cy="16561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4355976" cy="4464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716016" y="1196752"/>
            <a:ext cx="442798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err="1" smtClean="0">
                <a:solidFill>
                  <a:schemeClr val="tx2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итодизайнер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э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то человек, который создает  растительные композиции для оформления интерьеров,  озеленение помещений, и создание зимних садов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716532"/>
            <a:ext cx="1619672" cy="11414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916832"/>
            <a:ext cx="3312368" cy="3904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547664" y="692696"/>
            <a:ext cx="6480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latin typeface="Monotype Corsiva" pitchFamily="66" charset="0"/>
              </a:rPr>
              <a:t>Игра «Волшебный мешочек». </a:t>
            </a:r>
            <a:endParaRPr lang="ru-RU" sz="44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445224"/>
            <a:ext cx="1619672" cy="1412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043608" y="908720"/>
            <a:ext cx="74168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Игра “Четвертый  лишний”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445224"/>
            <a:ext cx="1619672" cy="1412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68489" y="2348880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r>
              <a:rPr lang="ru-RU" sz="4400" dirty="0">
                <a:solidFill>
                  <a:schemeClr val="tx2"/>
                </a:solidFill>
                <a:latin typeface="Monotype Corsiva" panose="03010101010201010101" pitchFamily="66" charset="0"/>
              </a:rPr>
              <a:t>Бегония,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1800" y="2362356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tx2"/>
                </a:solidFill>
                <a:latin typeface="Monotype Corsiva" panose="03010101010201010101" pitchFamily="66" charset="0"/>
              </a:rPr>
              <a:t>г</a:t>
            </a:r>
            <a:r>
              <a:rPr lang="ru-RU" sz="44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еоргин,</a:t>
            </a:r>
            <a:endParaRPr lang="ru-RU" sz="44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1990" y="2382322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tx2"/>
                </a:solidFill>
                <a:latin typeface="Monotype Corsiva" panose="03010101010201010101" pitchFamily="66" charset="0"/>
              </a:rPr>
              <a:t>г</a:t>
            </a:r>
            <a:r>
              <a:rPr lang="ru-RU" sz="44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ерань,</a:t>
            </a:r>
            <a:endParaRPr lang="ru-RU" sz="44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2382322"/>
            <a:ext cx="2250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tx2"/>
                </a:solidFill>
                <a:latin typeface="Monotype Corsiva" panose="03010101010201010101" pitchFamily="66" charset="0"/>
              </a:rPr>
              <a:t>к</a:t>
            </a:r>
            <a:r>
              <a:rPr lang="ru-RU" sz="44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актус.</a:t>
            </a:r>
            <a:endParaRPr lang="ru-RU" sz="44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589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866" y="2708920"/>
            <a:ext cx="2928325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013991" y="1772816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Monotype Corsiva" panose="03010101010201010101" pitchFamily="66" charset="0"/>
              </a:rPr>
              <a:t>Игра «Исключи лишнее</a:t>
            </a:r>
            <a:r>
              <a:rPr lang="ru-RU" sz="36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»</a:t>
            </a:r>
            <a:endParaRPr lang="ru-RU" sz="3600" b="1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327375"/>
            <a:ext cx="1914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Ежедневная,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6198" y="3334247"/>
            <a:ext cx="2071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женедельная,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99156" y="3334247"/>
            <a:ext cx="1423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езонная,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2320" y="3327374"/>
            <a:ext cx="148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хорошая. 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3334247"/>
            <a:ext cx="189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правильная, 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9956" y="4528458"/>
            <a:ext cx="3090179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88529E-6 L -0.18785 -3.88529E-6 C -0.27188 -3.88529E-6 -0.37535 -0.10707 -0.37535 -0.19449 L -0.37535 -0.38783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-19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071 L -0.00399 -0.2809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71694"/>
            <a:ext cx="3528392" cy="29499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43608" y="811154"/>
            <a:ext cx="54726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Monotype Corsiva" pitchFamily="66" charset="0"/>
              </a:rPr>
              <a:t>Цветы, как люди, на добро щедры,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Monotype Corsiva" pitchFamily="66" charset="0"/>
              </a:rPr>
              <a:t>И, щедро нежность людям отдавая, 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Monotype Corsiva" pitchFamily="66" charset="0"/>
              </a:rPr>
              <a:t>Они цветут, сердца отогревая, 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Monotype Corsiva" pitchFamily="66" charset="0"/>
              </a:rPr>
              <a:t>Как маленькие теплые костры.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Monotype Corsiva" pitchFamily="66" charset="0"/>
              </a:rPr>
              <a:t>                                                К. </a:t>
            </a:r>
            <a:r>
              <a:rPr lang="ru-RU" sz="2800" dirty="0" err="1" smtClean="0">
                <a:solidFill>
                  <a:schemeClr val="tx2"/>
                </a:solidFill>
                <a:latin typeface="Monotype Corsiva" pitchFamily="66" charset="0"/>
              </a:rPr>
              <a:t>Жанэ</a:t>
            </a:r>
            <a:endParaRPr lang="ru-RU" sz="2800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15816" y="764704"/>
            <a:ext cx="543610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tx2"/>
                </a:solidFill>
                <a:latin typeface="Monotype Corsiva" pitchFamily="66" charset="0"/>
              </a:rPr>
              <a:t>Молодцы!</a:t>
            </a:r>
          </a:p>
          <a:p>
            <a:pPr algn="ctr"/>
            <a:r>
              <a:rPr lang="ru-RU" sz="6600" b="1" i="1" dirty="0" smtClean="0">
                <a:solidFill>
                  <a:schemeClr val="tx2"/>
                </a:solidFill>
                <a:latin typeface="Monotype Corsiva" pitchFamily="66" charset="0"/>
              </a:rPr>
              <a:t>Спасибо за урок!</a:t>
            </a:r>
            <a:endParaRPr lang="ru-RU" sz="66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http://4put.ru/pictures/max/550/169021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3736" y="3066442"/>
            <a:ext cx="3200264" cy="31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4put.ru/pictures/max/550/169021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303"/>
            <a:ext cx="3070245" cy="297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55576" y="333633"/>
            <a:ext cx="698477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1.Включи меня – я заворчу,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Всю пыль я мигом проглочу.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(Пылесос)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2.Редко я сухой бываю.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Всё что – то мою, вытираю, протираю.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(Тряпка)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3.По комнате я скок – поскок,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после встану в уголок.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(Веник).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4.На спине моей щетинки,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оставлю ни пылинки.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(Щетка)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Если в воду меня опустить,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Веселее будет мыть.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(Мыло)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Без меня вам ни туда и ни сюда,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колодца я, из крана я  … 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(Вода)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9784" y="5423742"/>
            <a:ext cx="1944216" cy="1434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628800"/>
            <a:ext cx="6408712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Комнатные растения</a:t>
            </a:r>
            <a:endParaRPr lang="ru-RU" sz="6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429000"/>
            <a:ext cx="1944216" cy="1434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130026"/>
          </a:xfrm>
        </p:spPr>
        <p:txBody>
          <a:bodyPr>
            <a:normAutofit/>
          </a:bodyPr>
          <a:lstStyle/>
          <a:p>
            <a:endParaRPr lang="ru-RU" sz="100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548680"/>
            <a:ext cx="4248472" cy="5577483"/>
          </a:xfrm>
        </p:spPr>
        <p:txBody>
          <a:bodyPr>
            <a:normAutofit fontScale="62500" lnSpcReduction="20000"/>
          </a:bodyPr>
          <a:lstStyle/>
          <a:p>
            <a:pPr marL="0" indent="360363">
              <a:lnSpc>
                <a:spcPct val="170000"/>
              </a:lnSpc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История комнатного цветоводства уходит корнями в глубокую древность: человеку всегда хотелось иметь рядом с собой красивые растения, украшающие его дом. Понятие "комнатное растение" существует с момента, когда он догадался бросить семя не на поле, а в горшок с землей.</a:t>
            </a:r>
          </a:p>
          <a:p>
            <a:pPr marL="0" indent="360363">
              <a:lnSpc>
                <a:spcPct val="170000"/>
              </a:lnSpc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Первые комнатные растения появились в Египте в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в. до н.э., на рисунках пирамид и статуй изображены фараоны на фоне комнатных цветов.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9784" y="5423742"/>
            <a:ext cx="1944216" cy="1434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476672"/>
            <a:ext cx="4035018" cy="564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9784" y="5423742"/>
            <a:ext cx="1944216" cy="1434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619672" y="1340768"/>
            <a:ext cx="5400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Наши нежные цветки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Распускают лепестки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Ветерок чуть дышит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Лепестки колышет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Наши алые цветки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Закрывают лепестки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Тихо засыпают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Головой качают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8" name="Picture 4" descr="http://liubavyshka.ru/_ph/2/2/43838617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6448" y="1340768"/>
            <a:ext cx="1796567" cy="258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Цветущие комнатные растения</a:t>
            </a:r>
            <a:endParaRPr lang="ru-RU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1800200" cy="1864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140968"/>
            <a:ext cx="1800199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980728"/>
            <a:ext cx="172819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212976"/>
            <a:ext cx="1905000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980728"/>
            <a:ext cx="1704975" cy="1716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3212976"/>
            <a:ext cx="1663824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5229200"/>
            <a:ext cx="1872208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5229200"/>
            <a:ext cx="1872208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248" y="5423742"/>
            <a:ext cx="1944216" cy="1434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3888432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139952" y="250855"/>
            <a:ext cx="4716016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Пеларгония,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ошибочно называемая в народе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«герань»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любимица наших бабушек. Это комнатное растение наверняка хорошо известно абсолютно всем, даже кто далёк от цветоводства. Растение обладает положительной энергетикой, создает тепло и уют в доме, именно поэтому герань всегда сопровождает по жизни Вас, Ваших близких и друзей.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9784" y="5423742"/>
            <a:ext cx="1944216" cy="1434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9784" y="5423742"/>
            <a:ext cx="1944216" cy="1434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427984" y="476672"/>
            <a:ext cx="4536504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Фиалка или </a:t>
            </a:r>
            <a:r>
              <a:rPr kumimoji="0" lang="ru-RU" sz="2800" b="1" i="0" u="sng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сенполия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Это растение цветущее, имеет самые разные оттенки цветения. Родина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сенполии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Узамбарские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горы Африки. Цветы любят свет, но не прямые лучи солнца. Листья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сенполии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мясистые, сверху темно - зеленые опушенные, снизу более светлые. Цветет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сенполия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круглый год.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836712"/>
            <a:ext cx="4176464" cy="4854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642</Words>
  <Application>Microsoft Office PowerPoint</Application>
  <PresentationFormat>Экран (4:3)</PresentationFormat>
  <Paragraphs>70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ГБОУ «Актюбинская школа-интернат для детей с ОВЗ»     Презентация к уроку цветоводство и декоративное садоводство: «Комнатные растения»</vt:lpstr>
      <vt:lpstr>Слайд 2</vt:lpstr>
      <vt:lpstr>Слайд 3</vt:lpstr>
      <vt:lpstr>Комнатные растения</vt:lpstr>
      <vt:lpstr>Слайд 5</vt:lpstr>
      <vt:lpstr>Слайд 6</vt:lpstr>
      <vt:lpstr>Цветущие комнатные растения</vt:lpstr>
      <vt:lpstr>Слайд 8</vt:lpstr>
      <vt:lpstr>Слайд 9</vt:lpstr>
      <vt:lpstr>Слайд 10</vt:lpstr>
      <vt:lpstr>Декоративные комнатные растения</vt:lpstr>
      <vt:lpstr>Слайд 12</vt:lpstr>
      <vt:lpstr>Слайд 13</vt:lpstr>
      <vt:lpstr>Слайд 14</vt:lpstr>
      <vt:lpstr>Расположение комнатных растений в жилом помещении</vt:lpstr>
      <vt:lpstr>Уход за комнатными растениями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44</cp:revision>
  <dcterms:created xsi:type="dcterms:W3CDTF">2013-02-19T11:31:01Z</dcterms:created>
  <dcterms:modified xsi:type="dcterms:W3CDTF">2021-01-12T06:45:24Z</dcterms:modified>
</cp:coreProperties>
</file>