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66" r:id="rId5"/>
    <p:sldId id="270" r:id="rId6"/>
    <p:sldId id="258" r:id="rId7"/>
    <p:sldId id="265" r:id="rId8"/>
    <p:sldId id="259" r:id="rId9"/>
    <p:sldId id="267" r:id="rId10"/>
    <p:sldId id="260" r:id="rId11"/>
    <p:sldId id="268" r:id="rId12"/>
    <p:sldId id="269" r:id="rId13"/>
    <p:sldId id="261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517235-2534-4D35-A381-7BD810BC514A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1D6AC76-EFB0-4820-8F4A-9B60F3978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12576" y="0"/>
            <a:ext cx="10044608" cy="53012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</a:t>
            </a:r>
            <a:r>
              <a:rPr lang="ru-RU" dirty="0"/>
              <a:t>Через пятьсот лет на Земле останутся только стоячие места» </a:t>
            </a:r>
            <a:r>
              <a:rPr lang="ru-RU" sz="1800" dirty="0" err="1" smtClean="0"/>
              <a:t>Вернерт-Фон</a:t>
            </a:r>
            <a:r>
              <a:rPr lang="ru-RU" sz="1800" dirty="0" smtClean="0"/>
              <a:t>- </a:t>
            </a:r>
            <a:r>
              <a:rPr lang="ru-RU" sz="1800" dirty="0"/>
              <a:t>Браун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немецко-американский </a:t>
            </a:r>
            <a:r>
              <a:rPr lang="ru-RU" sz="1800" dirty="0"/>
              <a:t>конструктор ракет 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 smtClean="0"/>
              <a:t>Выполнила: </a:t>
            </a:r>
            <a:r>
              <a:rPr lang="ru-RU" sz="1800" dirty="0" err="1" smtClean="0"/>
              <a:t>Ангелова</a:t>
            </a:r>
            <a:r>
              <a:rPr lang="ru-RU" sz="1800" dirty="0" smtClean="0"/>
              <a:t> Т.Н. учитель географии 1 категории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918648" cy="2520279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/>
              <a:t>Используя данные таблицы, объясните, почему за период с 1990 по 2010 г. доля лиц старше 65 лет в возрастной структуре населения Польши значительно увеличилась. Укажите две причины. Если Вы укажете более двух причин, оцениваться будут только две, указанные первыми.</a:t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6800800" cy="4226024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3" y="1916832"/>
          <a:ext cx="9144002" cy="4941168"/>
        </p:xfrm>
        <a:graphic>
          <a:graphicData uri="http://schemas.openxmlformats.org/drawingml/2006/table">
            <a:tbl>
              <a:tblPr/>
              <a:tblGrid>
                <a:gridCol w="6558078"/>
                <a:gridCol w="1292962"/>
                <a:gridCol w="1292962"/>
              </a:tblGrid>
              <a:tr h="617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1990 г.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 г.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человек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38,4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лиц старше 65 лет, %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Рождаемость, 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Смертность, 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Сальдо миграций, ‰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продолжительность жизни, лет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городского населения, %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92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Демографические показатели Польши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1700808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таблице представлены статистические данные, характеризующие население Испании и Аргентины. Используя данные таблицы, объясните, почему доля лиц старше 65 лет в возрастной структуре населения в Аргентине меньше, чем в Испании. Укажите две причины. Если Вы укажете более двух причин, оцениваться будут только две, указанные первыми.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772816"/>
          <a:ext cx="8100392" cy="5085183"/>
        </p:xfrm>
        <a:graphic>
          <a:graphicData uri="http://schemas.openxmlformats.org/drawingml/2006/table">
            <a:tbl>
              <a:tblPr/>
              <a:tblGrid>
                <a:gridCol w="5670274"/>
                <a:gridCol w="1134056"/>
                <a:gridCol w="1296062"/>
              </a:tblGrid>
              <a:tr h="598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b="1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Испания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Аргентина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8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населения, </a:t>
                      </a:r>
                      <a:r>
                        <a:rPr lang="ru-RU" sz="1900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чел.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8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 в возрасте 0−14 лет, </a:t>
                      </a:r>
                      <a:r>
                        <a:rPr lang="ru-RU" sz="1900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чел.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9,4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9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 в возрасте 15−65 лет, </a:t>
                      </a:r>
                      <a:r>
                        <a:rPr lang="ru-RU" sz="1900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чел.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9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 в возрасте старше 65 лет, </a:t>
                      </a:r>
                      <a:r>
                        <a:rPr lang="ru-RU" sz="1900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чел.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7,7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6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Рождаемость, ‰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6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Естественный прирост, ‰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9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Ожидаемая продолжительность жизни, количество лет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70"/>
                        </a:spcAft>
                      </a:pPr>
                      <a:r>
                        <a:rPr lang="ru-RU" sz="19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2420888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На численность населения субъектов Российской Федерации заметное влияние оказывают как естественное движение населения, так и миграции. Проанализировав данные таблицы, определите величину миграционного прироста (убыли) населения Владимирской области в 2012 г. Запишите  решение задачи.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endParaRPr lang="ru-RU" sz="19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132857"/>
          <a:ext cx="8244408" cy="4725143"/>
        </p:xfrm>
        <a:graphic>
          <a:graphicData uri="http://schemas.openxmlformats.org/drawingml/2006/table">
            <a:tbl>
              <a:tblPr/>
              <a:tblGrid>
                <a:gridCol w="2061102"/>
                <a:gridCol w="2061102"/>
                <a:gridCol w="2061102"/>
                <a:gridCol w="2061102"/>
              </a:tblGrid>
              <a:tr h="317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2012 г.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2013 г.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2014 г.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1357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Численность по­сто­ян­но­го на­се­ле­ния на 1 января, человек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1 431 932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1 422 134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1 413 321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Среднегодовая чис­лен­ность населения, человек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1 427 033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1 417 531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1 409 467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Естественный при­рост населения, человек, зна­че­ние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по­ка­за­те­ля за год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–7332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–4131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7531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0" marR="24130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s://arhivurokov.ru/kopilka/up/html/2017/03/15/k_58c97d27c6b76/400689_8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763284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16832"/>
          </a:xfrm>
        </p:spPr>
        <p:txBody>
          <a:bodyPr vert="horz">
            <a:noAutofit/>
          </a:bodyPr>
          <a:lstStyle/>
          <a:p>
            <a:pPr algn="ctr"/>
            <a:r>
              <a:rPr lang="ru-RU" sz="2400" dirty="0" smtClean="0"/>
              <a:t>«То ,что составляет достоинство мира, может быть спасено лишь при одном условии: помнить про это. А достоинство мира составляют милосердие, любовь к знанию и уважение внутреннего человека»</a:t>
            </a:r>
            <a:br>
              <a:rPr lang="ru-RU" sz="2400" dirty="0" smtClean="0"/>
            </a:br>
            <a:r>
              <a:rPr lang="ru-RU" sz="2400" dirty="0" err="1" smtClean="0"/>
              <a:t>Антуан</a:t>
            </a:r>
            <a:r>
              <a:rPr lang="ru-RU" sz="2400" dirty="0" smtClean="0"/>
              <a:t> де </a:t>
            </a:r>
            <a:r>
              <a:rPr lang="ru-RU" sz="2400" dirty="0" err="1" smtClean="0"/>
              <a:t>Сент</a:t>
            </a:r>
            <a:r>
              <a:rPr lang="ru-RU" sz="2400" dirty="0" smtClean="0"/>
              <a:t>- </a:t>
            </a:r>
            <a:r>
              <a:rPr lang="ru-RU" sz="2400" dirty="0" err="1" smtClean="0"/>
              <a:t>Экзюпери</a:t>
            </a:r>
            <a:endParaRPr lang="ru-RU" sz="2400" dirty="0"/>
          </a:p>
        </p:txBody>
      </p:sp>
      <p:pic>
        <p:nvPicPr>
          <p:cNvPr id="2050" name="Picture 2" descr="https://deadbees.net/wp-content/uploads/2015/03/050315_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9144000" cy="4653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-Миграция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-Демографический взрыв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-Урбанизация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-Трудовые ресурсы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-Мегалополис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Демографическая политика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-Экономически активное население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Субурбанизация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-Демография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ru-RU" sz="2600" dirty="0" smtClean="0"/>
              <a:t>-</a:t>
            </a:r>
            <a:r>
              <a:rPr lang="ru-RU" sz="2600" dirty="0" err="1" smtClean="0"/>
              <a:t>Депопуляция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Знаете ли вы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Ежегодно в мире рождается 140 млн. человек.</a:t>
            </a:r>
          </a:p>
          <a:p>
            <a:r>
              <a:rPr lang="ru-RU" dirty="0"/>
              <a:t>Соответственно каждую секунду появляются 3 человека</a:t>
            </a:r>
          </a:p>
          <a:p>
            <a:r>
              <a:rPr lang="ru-RU" dirty="0"/>
              <a:t>Каждую минуту примерно 175 человек</a:t>
            </a:r>
          </a:p>
          <a:p>
            <a:r>
              <a:rPr lang="ru-RU" dirty="0"/>
              <a:t>Каждые сутки 250 тысяч человек</a:t>
            </a:r>
          </a:p>
          <a:p>
            <a:r>
              <a:rPr lang="ru-RU" dirty="0"/>
              <a:t>Каждый месяц население такой страны как Австралия или Тунис</a:t>
            </a:r>
          </a:p>
          <a:p>
            <a:r>
              <a:rPr lang="ru-RU" dirty="0"/>
              <a:t>По подсчетам статистов демографов, за всю историю человечества на Земле родилось более 80 млрд. человек.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Знаете ли вы?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Традиции многодетности существовали в России до начала 20 века.</a:t>
            </a:r>
          </a:p>
          <a:p>
            <a:r>
              <a:rPr lang="ru-RU" dirty="0" smtClean="0"/>
              <a:t>Врач А.И. Пирогова был 13 ребенком в семье;</a:t>
            </a:r>
          </a:p>
          <a:p>
            <a:r>
              <a:rPr lang="ru-RU" dirty="0" smtClean="0"/>
              <a:t>Великий химик Д.И. Менделеев был 17 ребенком в семье</a:t>
            </a:r>
          </a:p>
          <a:p>
            <a:r>
              <a:rPr lang="ru-RU" dirty="0" smtClean="0"/>
              <a:t>У Л.Н. Толстого было 13 детей</a:t>
            </a:r>
          </a:p>
          <a:p>
            <a:r>
              <a:rPr lang="ru-RU" dirty="0" smtClean="0"/>
              <a:t>Самой многодетной матерью была жена Федора </a:t>
            </a:r>
            <a:r>
              <a:rPr lang="ru-RU" dirty="0" err="1" smtClean="0"/>
              <a:t>Васильева,крестьянина</a:t>
            </a:r>
            <a:r>
              <a:rPr lang="ru-RU" dirty="0" smtClean="0"/>
              <a:t> из Шуйского уезда ,она произвела на свет 69 детей-16 пар близнецов,7 троен, и 4 раза по 4 близнеца. В младенчестве умерло всего 2 ребенка!!!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mobilod.narod.ru/mir_pol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12" y="0"/>
            <a:ext cx="9110893" cy="6858000"/>
          </a:xfrm>
          <a:prstGeom prst="rect">
            <a:avLst/>
          </a:prstGeom>
          <a:noFill/>
        </p:spPr>
      </p:pic>
      <p:pic>
        <p:nvPicPr>
          <p:cNvPr id="26628" name="Picture 4" descr="http://www.setwalls.ru/pic/201306/2560x1600/setwalls.ru-579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60648"/>
            <a:ext cx="864096" cy="5400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-0.18906 -0.03148 " pathEditMode="relative" ptsTypes="AA">
                                      <p:cBhvr>
                                        <p:cTn id="6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906 -0.03148 L -0.35434 0.32547 " pathEditMode="relative" ptsTypes="AA">
                                      <p:cBhvr>
                                        <p:cTn id="9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33 0.32547 L -0.22829 0.81898 " pathEditMode="relative" ptsTypes="AA">
                                      <p:cBhvr>
                                        <p:cTn id="12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29 0.81899 L 0.11025 0.72454 " pathEditMode="relative" ptsTypes="AA">
                                      <p:cBhvr>
                                        <p:cTn id="15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25 0.72454 L 0.2125 0.40972 " pathEditMode="relative" ptsTypes="AA">
                                      <p:cBhvr>
                                        <p:cTn id="18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5 0.40973 L 0.14948 0.14723 " pathEditMode="relative" ptsTypes="AA">
                                      <p:cBhvr>
                                        <p:cTn id="21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100392" cy="1380768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каких из высказываний содержится информация о миграциях населения? Запишите цифры, под которыми они указаны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endParaRPr lang="ru-RU" sz="4400" dirty="0"/>
          </a:p>
          <a:p>
            <a:r>
              <a:rPr lang="ru-RU" sz="4400" dirty="0"/>
              <a:t>1) В настоящее время городской образ жизни является доминирующим, причем в экономически развитых странах он распространился и в сельскую местность.</a:t>
            </a:r>
          </a:p>
          <a:p>
            <a:r>
              <a:rPr lang="ru-RU" sz="4400" dirty="0"/>
              <a:t>2) В 2012 г. в территориальных органах ФМС России статус вынужденного переселенца, или беженца получили 2554 человека.</a:t>
            </a:r>
          </a:p>
          <a:p>
            <a:r>
              <a:rPr lang="ru-RU" sz="4400" dirty="0"/>
              <a:t>3) Численность населения быстро увеличивается в тех странах, где наиболее высок показатель естественного прироста.</a:t>
            </a:r>
          </a:p>
          <a:p>
            <a:r>
              <a:rPr lang="ru-RU" sz="4400" dirty="0"/>
              <a:t>4) В начале XXI в. численность иностранных рабочих, прибывающих в Западную Европу, значительно уменьшилась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Задание 15. В каких высказываниях содержится информация об урбанизации? Запишите цифры, под которыми они указаны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1) В некоторых странах Европы смертность превышает рождаемость, в результате чего численность населения снижается.</a:t>
            </a:r>
          </a:p>
          <a:p>
            <a:r>
              <a:rPr lang="ru-RU" dirty="0" smtClean="0"/>
              <a:t>2) Большая часть русскоязычного населения (этнических русских) Казахстана в конце 90-х гг. XX в. покинула страну.</a:t>
            </a:r>
          </a:p>
          <a:p>
            <a:r>
              <a:rPr lang="ru-RU" dirty="0" smtClean="0"/>
              <a:t>3) В 1995 г. в городах проживало 45% населения мира, а в 2010 г. — уже половина всего населения мира.</a:t>
            </a:r>
          </a:p>
          <a:p>
            <a:r>
              <a:rPr lang="ru-RU" dirty="0" smtClean="0"/>
              <a:t>4) До 1975 г. в мире было всего три мегаполиса: Токио, Нью-Йорк и Мехико, а к 2010 г. число мегаполисов выросло до 21.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2400" cy="1440160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/>
              <a:t>Используя график, определите показатель миграционного прироста населения в России в 2009 г. Ответ запишите цифрами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656784" cy="3960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arhivurokov.ru/kopilka/up/html/2017/03/15/k_58c97d27c6b76/400689_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5"/>
            <a:ext cx="9144000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cs typeface="Times New Roman" pitchFamily="18" charset="0"/>
              </a:rPr>
              <a:t/>
            </a:r>
            <a:br>
              <a:rPr lang="en-US" sz="2200" dirty="0" smtClean="0">
                <a:cs typeface="Times New Roman" pitchFamily="18" charset="0"/>
              </a:rPr>
            </a:br>
            <a:r>
              <a:rPr lang="ru-RU" sz="2200" dirty="0" smtClean="0">
                <a:cs typeface="Times New Roman" pitchFamily="18" charset="0"/>
              </a:rPr>
              <a:t> Используя данные диаграмм, определите величину миграционного прироста населения Приморского края в 2010 г. Ответ запишите цифрами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arhivurokov.ru/kopilka/up/html/2017/03/15/k_58c97d27c6b76/400689_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744</Words>
  <Application>Microsoft Office PowerPoint</Application>
  <PresentationFormat>Экран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«Через пятьсот лет на Земле останутся только стоячие места» Вернерт-Фон- Браун  немецко-американский конструктор ракет  Выполнила: Ангелова Т.Н. учитель географии 1 категории</vt:lpstr>
      <vt:lpstr>термины</vt:lpstr>
      <vt:lpstr>Знаете ли вы ?</vt:lpstr>
      <vt:lpstr>Знаете ли вы?</vt:lpstr>
      <vt:lpstr>Слайд 5</vt:lpstr>
      <vt:lpstr>В каких из высказываний содержится информация о миграциях населения? Запишите цифры, под которыми они указаны</vt:lpstr>
      <vt:lpstr>Задание 15. В каких высказываниях содержится информация об урбанизации? Запишите цифры, под которыми они указаны</vt:lpstr>
      <vt:lpstr>Используя график, определите показатель миграционного прироста населения в России в 2009 г. Ответ запишите цифрами. </vt:lpstr>
      <vt:lpstr>  Используя данные диаграмм, определите величину миграционного прироста населения Приморского края в 2010 г. Ответ запишите цифрами </vt:lpstr>
      <vt:lpstr>Используя данные таблицы, объясните, почему за период с 1990 по 2010 г. доля лиц старше 65 лет в возрастной структуре населения Польши значительно увеличилась. Укажите две причины. Если Вы укажете более двух причин, оцениваться будут только две, указанные первыми.   </vt:lpstr>
      <vt:lpstr>В таблице представлены статистические данные, характеризующие население Испании и Аргентины. Используя данные таблицы, объясните, почему доля лиц старше 65 лет в возрастной структуре населения в Аргентине меньше, чем в Испании. Укажите две причины. Если Вы укажете более двух причин, оцениваться будут только две, указанные первыми.</vt:lpstr>
      <vt:lpstr>На численность населения субъектов Российской Федерации заметное влияние оказывают как естественное движение населения, так и миграции. Проанализировав данные таблицы, определите величину миграционного прироста (убыли) населения Владимирской области в 2012 г. Запишите  решение задачи.  </vt:lpstr>
      <vt:lpstr>Слайд 13</vt:lpstr>
      <vt:lpstr>«То ,что составляет достоинство мира, может быть спасено лишь при одном условии: помнить про это. А достоинство мира составляют милосердие, любовь к знанию и уважение внутреннего человека» Антуан де Сент- Экзюпери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«Через пятьсот лет на Земле останутся только стоячие места» Вернерт-Фон- Браун немецко-американский конструктор ракет  </dc:title>
  <dc:creator>Дмитрий Каленюк</dc:creator>
  <cp:lastModifiedBy>Дмитрий Каленюк</cp:lastModifiedBy>
  <cp:revision>24</cp:revision>
  <dcterms:created xsi:type="dcterms:W3CDTF">2018-12-02T07:25:53Z</dcterms:created>
  <dcterms:modified xsi:type="dcterms:W3CDTF">2018-12-30T12:15:07Z</dcterms:modified>
</cp:coreProperties>
</file>