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34C340C-F397-47F1-B245-E1140B38DF7A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24.02.2019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C88B89E-D7A5-4D08-9B5A-62F086699F19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A60CD00-3EB9-4D34-AB9A-0E04DB80EA1A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24.02.2019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3195563-FCD0-422B-92F2-B18E3FC7449F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1F97CEB-6E91-46CE-82BF-A59427D41F07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24.02.2019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8CFA473-B8AE-4A37-8349-C385C9DF4B02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</a:p>
        </p:txBody>
      </p:sp>
      <p:sp>
        <p:nvSpPr>
          <p:cNvPr id="130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95F89A4-6DB9-426F-AC80-321C8B114108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24.02.2019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2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5F7FC25-CFE2-405A-8633-D4B363FC9A26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4"/>
          <p:cNvPicPr/>
          <p:nvPr/>
        </p:nvPicPr>
        <p:blipFill>
          <a:blip r:embed="rId2"/>
          <a:stretch/>
        </p:blipFill>
        <p:spPr>
          <a:xfrm>
            <a:off x="0" y="-99360"/>
            <a:ext cx="9143640" cy="695700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3"/>
          <p:cNvPicPr/>
          <p:nvPr/>
        </p:nvPicPr>
        <p:blipFill>
          <a:blip r:embed="rId3"/>
          <a:stretch/>
        </p:blipFill>
        <p:spPr>
          <a:xfrm>
            <a:off x="0" y="-9936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1" name="TextShape 1"/>
          <p:cNvSpPr txBox="1"/>
          <p:nvPr/>
        </p:nvSpPr>
        <p:spPr>
          <a:xfrm>
            <a:off x="685800" y="2130480"/>
            <a:ext cx="7702200" cy="1730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Презентация для детей старшего возраста «23 февраля- День Защитника Отечества»</a:t>
            </a:r>
          </a:p>
        </p:txBody>
      </p:sp>
      <p:sp>
        <p:nvSpPr>
          <p:cNvPr id="172" name="TextShape 2"/>
          <p:cNvSpPr txBox="1"/>
          <p:nvPr/>
        </p:nvSpPr>
        <p:spPr>
          <a:xfrm>
            <a:off x="3132000" y="5949360"/>
            <a:ext cx="5184360" cy="791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ГБДОУ д/с №97.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Воспитатель: Пищаева Оксана Анатольевна.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Рисунок 5"/>
          <p:cNvPicPr/>
          <p:nvPr/>
        </p:nvPicPr>
        <p:blipFill>
          <a:blip r:embed="rId2"/>
          <a:stretch/>
        </p:blipFill>
        <p:spPr>
          <a:xfrm>
            <a:off x="12600" y="-315360"/>
            <a:ext cx="9143640" cy="7173000"/>
          </a:xfrm>
          <a:prstGeom prst="rect">
            <a:avLst/>
          </a:prstGeom>
          <a:ln>
            <a:noFill/>
          </a:ln>
        </p:spPr>
      </p:pic>
      <p:sp>
        <p:nvSpPr>
          <p:cNvPr id="2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Раз, два, три, четыре, пять -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Будем папу поздравлять,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День Защитника настал!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Пожеланий - просто шквал: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РАЗ- болезней век не знать,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Чтоб здоровьем щеголять.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ДВА - работы без тревог,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А на ТРИ - зарплаты в срок.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На ЧЕТЫРЕ - светлых дней,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Добрых, преданных друзей;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Никогда их не терять...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Уваженьем процветать!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А на ПЯТЬ - любви большой,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 Днём Защитника, герой!!!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0" name="Объект 4"/>
          <p:cNvPicPr/>
          <p:nvPr/>
        </p:nvPicPr>
        <p:blipFill>
          <a:blip r:embed="rId3"/>
          <a:stretch/>
        </p:blipFill>
        <p:spPr>
          <a:xfrm>
            <a:off x="4648320" y="2203560"/>
            <a:ext cx="4038120" cy="331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5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 дедом!!!</a:t>
            </a:r>
          </a:p>
        </p:txBody>
      </p:sp>
      <p:pic>
        <p:nvPicPr>
          <p:cNvPr id="213" name="Объект 4"/>
          <p:cNvPicPr/>
          <p:nvPr/>
        </p:nvPicPr>
        <p:blipFill>
          <a:blip r:embed="rId3"/>
          <a:stretch/>
        </p:blipFill>
        <p:spPr>
          <a:xfrm>
            <a:off x="457200" y="1604880"/>
            <a:ext cx="4038120" cy="4515840"/>
          </a:xfrm>
          <a:prstGeom prst="rect">
            <a:avLst/>
          </a:prstGeom>
          <a:ln>
            <a:noFill/>
          </a:ln>
        </p:spPr>
      </p:pic>
      <p:sp>
        <p:nvSpPr>
          <p:cNvPr id="214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Деда очень уважаю –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Я рубанком с ним строгаю.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Мы с ножовкой, молотком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Строим с ним скворечник – дом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Для синичек и скворцов,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Дачных маленьких жильцов.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Мы покрасили скамейку,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Починили душ и лейку,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Ставни к окнам смастерили,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Полку новую прибили.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На сарае от воров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Укрепили мы засов,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Грядки бабушке вскопали.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Мы нисколько не устали.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Дед сказал мне: «Ну, дела!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Внучка в дедушку пошла!»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Рисунок 5"/>
          <p:cNvPicPr/>
          <p:nvPr/>
        </p:nvPicPr>
        <p:blipFill>
          <a:blip r:embed="rId2"/>
          <a:stretch/>
        </p:blipFill>
        <p:spPr>
          <a:xfrm>
            <a:off x="0" y="-2412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16" name="TextShape 1"/>
          <p:cNvSpPr txBox="1"/>
          <p:nvPr/>
        </p:nvSpPr>
        <p:spPr>
          <a:xfrm>
            <a:off x="2915640" y="188640"/>
            <a:ext cx="577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Аты-баты…</a:t>
            </a:r>
          </a:p>
        </p:txBody>
      </p:sp>
      <p:sp>
        <p:nvSpPr>
          <p:cNvPr id="217" name="TextShape 2"/>
          <p:cNvSpPr txBox="1"/>
          <p:nvPr/>
        </p:nvSpPr>
        <p:spPr>
          <a:xfrm>
            <a:off x="457200" y="1124640"/>
            <a:ext cx="4038120" cy="5544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Аты-баты, аты-баты,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мы шагаем,как солдаты :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брат в фуражке, я - с ремнем,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 желтой звездочкой на нем.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Я тяну, тяну носок,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брат идет наискосок...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Я считаю :"Раз, два, пять..."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Брат не хочет отставать.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Вот к дивану он шагнул,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вот он держится за стул...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Что-то сбился он с дороги,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расползлись у брата ноги.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Он ревет,а я смеюсь -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я ходить ведь не боюсь.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Я велю ему поднятся -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он обязан подчиняться.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Встал, пошел - опять упал,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носом по полу попал...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Очень скользкий пол в квартире ! 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Брату – год, а мне - четыре… </a:t>
            </a:r>
            <a:endParaRPr lang="ru-RU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8" name="Объект 4"/>
          <p:cNvPicPr/>
          <p:nvPr/>
        </p:nvPicPr>
        <p:blipFill>
          <a:blip r:embed="rId3"/>
          <a:stretch/>
        </p:blipFill>
        <p:spPr>
          <a:xfrm>
            <a:off x="5101200" y="1600200"/>
            <a:ext cx="313236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5"/>
          <p:cNvPicPr/>
          <p:nvPr/>
        </p:nvPicPr>
        <p:blipFill>
          <a:blip r:embed="rId2"/>
          <a:stretch/>
        </p:blipFill>
        <p:spPr>
          <a:xfrm>
            <a:off x="0" y="-4356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Папе!!!</a:t>
            </a:r>
          </a:p>
        </p:txBody>
      </p:sp>
      <p:pic>
        <p:nvPicPr>
          <p:cNvPr id="221" name="Объект 4"/>
          <p:cNvPicPr/>
          <p:nvPr/>
        </p:nvPicPr>
        <p:blipFill>
          <a:blip r:embed="rId3"/>
          <a:stretch/>
        </p:blipFill>
        <p:spPr>
          <a:xfrm>
            <a:off x="457200" y="2902680"/>
            <a:ext cx="4038120" cy="1920600"/>
          </a:xfrm>
          <a:prstGeom prst="rect">
            <a:avLst/>
          </a:prstGeom>
          <a:ln>
            <a:noFill/>
          </a:ln>
        </p:spPr>
      </p:pic>
      <p:sp>
        <p:nvSpPr>
          <p:cNvPr id="222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У меня уехал папа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далеко.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Мне без папы, если честно,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нелегко.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Папа, если хочет,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может песню спеть,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Если холодно,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теплом своим согреть.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Папа может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сказку прочитать,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Мне без папы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трудно засыпать.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Поднимусь, и тихо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встану у дверей,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Милый папа,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возвращайся поскорей.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Рисунок 5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24" name="TextShape 1"/>
          <p:cNvSpPr txBox="1"/>
          <p:nvPr/>
        </p:nvSpPr>
        <p:spPr>
          <a:xfrm>
            <a:off x="457200" y="274680"/>
            <a:ext cx="8229240" cy="489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Офицерам!</a:t>
            </a:r>
          </a:p>
        </p:txBody>
      </p:sp>
      <p:sp>
        <p:nvSpPr>
          <p:cNvPr id="225" name="TextShape 2"/>
          <p:cNvSpPr txBox="1"/>
          <p:nvPr/>
        </p:nvSpPr>
        <p:spPr>
          <a:xfrm>
            <a:off x="457200" y="908640"/>
            <a:ext cx="4038120" cy="5760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У каждого своя дорога в этой жизни,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Но долг пред Родиной один!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 Офицеры, Офицеры свято,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Честь Офицерскую несут!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Да Русь без Чести, ведь прожить не с может!</a:t>
            </a:r>
            <a:r>
              <a:t/>
            </a:r>
            <a:br/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Россия матушка жива, Россия,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Она жива и будет Жить!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А доблесть Русских не угаснет,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Ведь каждый Бравый офицер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Готов он Родине служить!</a:t>
            </a:r>
            <a:r>
              <a:t/>
            </a:r>
            <a:br/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Отдать ей всё и до конца,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Присягу он свою исполнит,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Пусть согревают их сердца,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Пусть будет им всегда светить.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Та путеводная Звезда!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Россия Матушка Да,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Будет Жить!</a:t>
            </a:r>
            <a:r>
              <a:t/>
            </a:r>
            <a:br/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 помнить будет Родина сынов,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Своих сынов и Офицеров!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Что Честью так умеют дорожить!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Что жизни и здоровья не жалеют!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Россия Матушка, Да ,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Будет Жить!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</p:txBody>
      </p:sp>
      <p:pic>
        <p:nvPicPr>
          <p:cNvPr id="226" name="Объект 4"/>
          <p:cNvPicPr/>
          <p:nvPr/>
        </p:nvPicPr>
        <p:blipFill>
          <a:blip r:embed="rId3"/>
          <a:stretch/>
        </p:blipFill>
        <p:spPr>
          <a:xfrm>
            <a:off x="4068000" y="1124640"/>
            <a:ext cx="4618440" cy="387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Рисунок 4"/>
          <p:cNvPicPr/>
          <p:nvPr/>
        </p:nvPicPr>
        <p:blipFill>
          <a:blip r:embed="rId2"/>
          <a:stretch/>
        </p:blipFill>
        <p:spPr>
          <a:xfrm>
            <a:off x="-7200" y="0"/>
            <a:ext cx="9150840" cy="6857640"/>
          </a:xfrm>
          <a:prstGeom prst="rect">
            <a:avLst/>
          </a:prstGeom>
          <a:ln>
            <a:noFill/>
          </a:ln>
        </p:spPr>
      </p:pic>
      <p:sp>
        <p:nvSpPr>
          <p:cNvPr id="174" name="TextShape 1"/>
          <p:cNvSpPr txBox="1"/>
          <p:nvPr/>
        </p:nvSpPr>
        <p:spPr>
          <a:xfrm>
            <a:off x="683640" y="116640"/>
            <a:ext cx="7632360" cy="129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 февраля – День Защитника Отечества!!!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1187640" y="1556640"/>
            <a:ext cx="6984360" cy="4968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221"/>
              </a:spcBef>
            </a:pPr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Защитники Отчизны все века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Святую Русь от недруга хранили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 если враг напал издалека,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То его гнали, били и громили.</a:t>
            </a:r>
            <a:r>
              <a:t/>
            </a:r>
            <a:br/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Жизнь не жалея, Родину свою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Они для жизни нашей сохранили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 всех врагов, в неравном пусть бою,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Они всегда, везде, нещадно били.</a:t>
            </a:r>
            <a:r>
              <a:t/>
            </a:r>
            <a:br/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Чтоб Русь была великой и сейчас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На страже рубежей её стоите,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Пусть враг России помнит каждый час,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Что от него Россию оградите.</a:t>
            </a:r>
            <a:r>
              <a:t/>
            </a:r>
            <a:br/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Коль живы вы, то будет Русь жива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 будут жить в России ваши дети,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Любовь к России, это не слова,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Мы той любовью все за Русь в ответе.</a:t>
            </a:r>
            <a:r>
              <a:t/>
            </a:r>
            <a:br/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Я славлю вас, Отечества сыны,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Вы своей жизнью славу заслужили,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Отдали жизнь, чтоб не было войны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И, чтоб сыны и внуки ваши жили.</a:t>
            </a:r>
            <a:r>
              <a:t/>
            </a:r>
            <a:br/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Защитников Отечества своих,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За Родину погибших, будем славить,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Мы не забудем этот подвиг их</a:t>
            </a:r>
            <a:r>
              <a:t/>
            </a:r>
            <a:br/>
            <a:r>
              <a:rPr lang="ru-RU" sz="11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 не дадим Русь убивать и грабить.</a:t>
            </a:r>
            <a:r>
              <a:t/>
            </a:r>
            <a:br/>
            <a:endParaRPr lang="ru-RU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6" name="Рисунок 3"/>
          <p:cNvPicPr/>
          <p:nvPr/>
        </p:nvPicPr>
        <p:blipFill>
          <a:blip r:embed="rId3"/>
          <a:stretch/>
        </p:blipFill>
        <p:spPr>
          <a:xfrm>
            <a:off x="6126840" y="4077000"/>
            <a:ext cx="2726280" cy="204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5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8" name="TextShape 1"/>
          <p:cNvSpPr txBox="1"/>
          <p:nvPr/>
        </p:nvSpPr>
        <p:spPr>
          <a:xfrm>
            <a:off x="107640" y="620640"/>
            <a:ext cx="3223800" cy="647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ЗАЩИТНИК ОТЕЧЕСТВА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9" name="Объект 4"/>
          <p:cNvPicPr/>
          <p:nvPr/>
        </p:nvPicPr>
        <p:blipFill>
          <a:blip r:embed="rId3"/>
          <a:stretch/>
        </p:blipFill>
        <p:spPr>
          <a:xfrm>
            <a:off x="4572000" y="1772640"/>
            <a:ext cx="3960000" cy="2942640"/>
          </a:xfrm>
          <a:prstGeom prst="rect">
            <a:avLst/>
          </a:prstGeom>
          <a:ln>
            <a:noFill/>
          </a:ln>
        </p:spPr>
      </p:pic>
      <p:sp>
        <p:nvSpPr>
          <p:cNvPr id="180" name="TextShape 2"/>
          <p:cNvSpPr txBox="1"/>
          <p:nvPr/>
        </p:nvSpPr>
        <p:spPr>
          <a:xfrm>
            <a:off x="107640" y="1772640"/>
            <a:ext cx="3312000" cy="4281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Защитник Отечества – гордое званье,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В нем слышится отзвук далеких веков.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Когда с верой в Бога под вражьи проклятья.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Герои отчизны громили врагов.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 вражеских полчищ собой закрывали.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жизнь отдавали за Родину- мать.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Русь православную нашу спасали.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бой поднимая великую рать.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Столетья проходят, но связь поколений.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Хранится любовью к Отчизне в веках.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ратные подвиги всех поколений.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Всегда будут жить в благодарных сердцах.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5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 февраля!!!</a:t>
            </a:r>
          </a:p>
        </p:txBody>
      </p:sp>
      <p:sp>
        <p:nvSpPr>
          <p:cNvPr id="183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Праздник всех солдатов наших –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Вот что значит этот день!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День защитников отважных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Да и просто всех парней!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Ведь любой из них мечтает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Защитить детей, семью,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Покорить хоть что-то в мире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 найти свою судьбу!</a:t>
            </a:r>
            <a:r>
              <a:t/>
            </a:r>
            <a:br/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Мы славим тех, кто не плакал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Мы славим тех, кто не плакал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От боли своей,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Но слез не скрывал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На могилах друзей,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Тех, кто мужчиной был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Не на словах,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Труса не праздновал,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Сидя в кустах,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Тех лучших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Сынов человечества,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Тех, кто на страже Отечества!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4" name="Объект 4"/>
          <p:cNvPicPr/>
          <p:nvPr/>
        </p:nvPicPr>
        <p:blipFill>
          <a:blip r:embed="rId3"/>
          <a:stretch/>
        </p:blipFill>
        <p:spPr>
          <a:xfrm>
            <a:off x="5767560" y="2548800"/>
            <a:ext cx="1800000" cy="262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Рисунок 7"/>
          <p:cNvPicPr/>
          <p:nvPr/>
        </p:nvPicPr>
        <p:blipFill>
          <a:blip r:embed="rId2"/>
          <a:stretch/>
        </p:blipFill>
        <p:spPr>
          <a:xfrm>
            <a:off x="-108360" y="0"/>
            <a:ext cx="9252000" cy="6857640"/>
          </a:xfrm>
          <a:prstGeom prst="rect">
            <a:avLst/>
          </a:prstGeom>
          <a:ln>
            <a:noFill/>
          </a:ln>
        </p:spPr>
      </p:pic>
      <p:sp>
        <p:nvSpPr>
          <p:cNvPr id="186" name="TextShape 1"/>
          <p:cNvSpPr txBox="1"/>
          <p:nvPr/>
        </p:nvSpPr>
        <p:spPr>
          <a:xfrm>
            <a:off x="-1404720" y="-1251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TextShape 2"/>
          <p:cNvSpPr txBox="1"/>
          <p:nvPr/>
        </p:nvSpPr>
        <p:spPr>
          <a:xfrm rot="10800000">
            <a:off x="-469080" y="620640"/>
            <a:ext cx="71640" cy="431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5000" lnSpcReduction="20000"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8" name="Объект 6"/>
          <p:cNvPicPr/>
          <p:nvPr/>
        </p:nvPicPr>
        <p:blipFill>
          <a:blip r:embed="rId3"/>
          <a:stretch/>
        </p:blipFill>
        <p:spPr>
          <a:xfrm>
            <a:off x="971640" y="1268640"/>
            <a:ext cx="3704760" cy="3595680"/>
          </a:xfrm>
          <a:prstGeom prst="rect">
            <a:avLst/>
          </a:prstGeom>
          <a:ln>
            <a:noFill/>
          </a:ln>
        </p:spPr>
      </p:pic>
      <p:sp>
        <p:nvSpPr>
          <p:cNvPr id="189" name="TextShape 3"/>
          <p:cNvSpPr txBox="1"/>
          <p:nvPr/>
        </p:nvSpPr>
        <p:spPr>
          <a:xfrm>
            <a:off x="5364000" y="548640"/>
            <a:ext cx="3321360" cy="719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Праздник всех отцов!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TextShape 4"/>
          <p:cNvSpPr txBox="1"/>
          <p:nvPr/>
        </p:nvSpPr>
        <p:spPr>
          <a:xfrm>
            <a:off x="5292000" y="1556640"/>
            <a:ext cx="3394440" cy="4569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Сегодня с самого утра,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Торжественно и тихо,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Оделась младшая сестра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 прошмыгнула лихо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На кухню к маме поскорей,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Там что-то зашумело -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Мы с папой тоже побыстрей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Умылись — и за дело: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Я форму школьную одел,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 костюм оделся папа.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Все как всегда, но все же нет -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Отец медаль достал из шкафа.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На кухне нас пирог заждался,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 вот тогда я догадался!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Сегодня — праздник всех отцов,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Всех сыновей, всех, кто готов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Свой дом и маму защитить,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Всех нас от бед отгородить.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Я не завидую отцу —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Ведь я, как он, и я спасу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Отчизну, если будет надо,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Ну а пока бы мармелада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От пирога отковырнуть…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 снова в школу, снова в путь,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Где мне подскажут, может быть, 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Как папу с мамой защитить! 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5"/>
          <p:cNvPicPr/>
          <p:nvPr/>
        </p:nvPicPr>
        <p:blipFill>
          <a:blip r:embed="rId2"/>
          <a:stretch/>
        </p:blipFill>
        <p:spPr>
          <a:xfrm>
            <a:off x="19080" y="0"/>
            <a:ext cx="9124560" cy="6857640"/>
          </a:xfrm>
          <a:prstGeom prst="rect">
            <a:avLst/>
          </a:prstGeom>
          <a:ln>
            <a:noFill/>
          </a:ln>
        </p:spPr>
      </p:pic>
      <p:sp>
        <p:nvSpPr>
          <p:cNvPr id="1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Выходной у папы!</a:t>
            </a:r>
          </a:p>
        </p:txBody>
      </p:sp>
      <p:pic>
        <p:nvPicPr>
          <p:cNvPr id="193" name="Объект 4"/>
          <p:cNvPicPr/>
          <p:nvPr/>
        </p:nvPicPr>
        <p:blipFill>
          <a:blip r:embed="rId3"/>
          <a:stretch/>
        </p:blipFill>
        <p:spPr>
          <a:xfrm>
            <a:off x="457200" y="2347920"/>
            <a:ext cx="4038120" cy="3030120"/>
          </a:xfrm>
          <a:prstGeom prst="rect">
            <a:avLst/>
          </a:prstGeom>
          <a:ln>
            <a:noFill/>
          </a:ln>
        </p:spPr>
      </p:pic>
      <p:sp>
        <p:nvSpPr>
          <p:cNvPr id="194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Когда у папы выходной,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Корабль строим с парусами,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Плывем на нем за чудесами,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Я - капитан, а он - герой. </a:t>
            </a:r>
            <a:r>
              <a:t/>
            </a:r>
            <a:br/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Он за меня готов сразиться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 драконом огненным, большим,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 если надо будет биться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 морским чудовищем самим. </a:t>
            </a:r>
            <a:r>
              <a:t/>
            </a:r>
            <a:br/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Я так ценю его заботу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Я с папой будто в ярком сне,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Жаль, в понедельник на работу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Пора ему, и в садик - мне.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Рисунок 5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Будущий мужчина!</a:t>
            </a:r>
          </a:p>
        </p:txBody>
      </p:sp>
      <p:sp>
        <p:nvSpPr>
          <p:cNvPr id="197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У меня пока игрушки: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Танки, пистолеты, пушки,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Оловянные солдаты,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Бронепоезд, автоматы.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А когда настанет срок,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Чтоб служить спокойно мог,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Я с ребятами в игре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Тренируюсь во дворе.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Мы играем там в "Зарницу" -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Прочертили мне границу,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На посту я! Стерегу!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Раз доверили - смогу!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А родители в окне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Смотрят вслед с тревогой мне.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Не волнуйтесь вы за сына,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Я же - будущий мужчина! </a:t>
            </a:r>
            <a:r>
              <a:t/>
            </a:r>
            <a:br/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8" name="Объект 4"/>
          <p:cNvPicPr/>
          <p:nvPr/>
        </p:nvPicPr>
        <p:blipFill>
          <a:blip r:embed="rId3"/>
          <a:stretch/>
        </p:blipFill>
        <p:spPr>
          <a:xfrm>
            <a:off x="4140000" y="1947960"/>
            <a:ext cx="4432320" cy="351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Рисунок 5"/>
          <p:cNvPicPr/>
          <p:nvPr/>
        </p:nvPicPr>
        <p:blipFill>
          <a:blip r:embed="rId2"/>
          <a:stretch/>
        </p:blipFill>
        <p:spPr>
          <a:xfrm>
            <a:off x="0" y="2016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Сказки слушать я люблю)))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1" name="Объект 4"/>
          <p:cNvPicPr/>
          <p:nvPr/>
        </p:nvPicPr>
        <p:blipFill>
          <a:blip r:embed="rId3"/>
          <a:stretch/>
        </p:blipFill>
        <p:spPr>
          <a:xfrm>
            <a:off x="827640" y="1628640"/>
            <a:ext cx="2567880" cy="3662640"/>
          </a:xfrm>
          <a:prstGeom prst="rect">
            <a:avLst/>
          </a:prstGeom>
          <a:ln>
            <a:noFill/>
          </a:ln>
        </p:spPr>
      </p:pic>
      <p:sp>
        <p:nvSpPr>
          <p:cNvPr id="202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Сказки слушать я люблю,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Маму вечером молю: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- Почитай мне эти сказки,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Я потом закрою глазки,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Будет сниться мне во сне,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Будто на лихом коне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Я скачу на бой с Кощеем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Или с трёхголовым Змеем.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Побеждаю в сказке зло,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Людям делаю добро.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Все ребята это знают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– Сказки в жизни помогают: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Быть нам честными всегда,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Не бояться никогда,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Слабым помогать в пути,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К людям с добротой идти.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Рисунок 5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Самый лучший)))</a:t>
            </a:r>
          </a:p>
        </p:txBody>
      </p:sp>
      <p:sp>
        <p:nvSpPr>
          <p:cNvPr id="205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Может он в футбол играть,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Может книжку мне читать,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Может суп мне разогреть,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Может мультик посмотреть,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Может поиграть он в шашки,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Может даже вымыть чашки,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Может рисовать машинки,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Может собирать картинки,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Может прокатить меня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Вместо быстрого коня.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Может рыбу он ловить,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Кран на кухне починить.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Для меня всегда герой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Самый лучший ПАПА мой! 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6" name="Объект 4"/>
          <p:cNvPicPr/>
          <p:nvPr/>
        </p:nvPicPr>
        <p:blipFill>
          <a:blip r:embed="rId3"/>
          <a:stretch/>
        </p:blipFill>
        <p:spPr>
          <a:xfrm>
            <a:off x="5044680" y="1600200"/>
            <a:ext cx="32454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208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 –День защитника Отечества!!!</dc:title>
  <dc:subject/>
  <dc:creator>Windows User</dc:creator>
  <dc:description/>
  <cp:lastModifiedBy>екатерина</cp:lastModifiedBy>
  <cp:revision>13</cp:revision>
  <dcterms:created xsi:type="dcterms:W3CDTF">2015-02-03T18:42:35Z</dcterms:created>
  <dcterms:modified xsi:type="dcterms:W3CDTF">2019-02-24T12:43:17Z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14</vt:i4>
  </property>
</Properties>
</file>