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enagold.narod.ru/fon/clipart/s/svit/svitolk101.png" TargetMode="External"/><Relationship Id="rId2" Type="http://schemas.openxmlformats.org/officeDocument/2006/relationships/hyperlink" Target="http://www.bg2001.ru/upload/iblock/616/4034-7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gment.ru/img_hits/4946015_1_small.jpg" TargetMode="External"/><Relationship Id="rId4" Type="http://schemas.openxmlformats.org/officeDocument/2006/relationships/hyperlink" Target="http://megasklad.ru/data/photoes/s194064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052736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Появление</a:t>
            </a:r>
            <a:r>
              <a:rPr kumimoji="0" lang="ru-RU" sz="60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письменности на Руси</a:t>
            </a: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427984" y="4077072"/>
            <a:ext cx="3763962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Разработала :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КачураИ.М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учител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историии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обществознаиния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4275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§ 12;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2500306"/>
            <a:ext cx="5143536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«3» - вопрос № 1;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«4» -  характеристика личности Владимира Святого; 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«5» - составить  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рассказ о </a:t>
            </a:r>
            <a:r>
              <a:rPr lang="ru-RU" sz="28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Кирилел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Мефодии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000" dirty="0" smtClean="0">
                <a:hlinkClick r:id="rId2"/>
              </a:rPr>
              <a:t>http://www.bg2001.ru/upload/iblock/616/4034-7.jpg</a:t>
            </a:r>
            <a:endParaRPr lang="ru-RU" sz="2000" dirty="0" smtClean="0"/>
          </a:p>
          <a:p>
            <a:pPr algn="ctr"/>
            <a:r>
              <a:rPr lang="ru-RU" sz="2400" i="1" dirty="0" smtClean="0"/>
              <a:t>грамота (для создания рамки)</a:t>
            </a:r>
          </a:p>
          <a:p>
            <a:pPr algn="ctr"/>
            <a:endParaRPr lang="ru-RU" sz="1000" i="1" dirty="0" smtClean="0"/>
          </a:p>
          <a:p>
            <a:pPr algn="ctr"/>
            <a:r>
              <a:rPr lang="ru-RU" sz="2000" dirty="0" smtClean="0">
                <a:hlinkClick r:id="rId3"/>
              </a:rPr>
              <a:t>http://lenagold.narod.ru/fon/clipart/s/svit/svitolk101.png</a:t>
            </a:r>
            <a:endParaRPr lang="ru-RU" sz="2000" dirty="0" smtClean="0"/>
          </a:p>
          <a:p>
            <a:pPr algn="ctr"/>
            <a:r>
              <a:rPr lang="ru-RU" sz="2400" i="1" dirty="0" smtClean="0"/>
              <a:t>перо, чернильница, бумага</a:t>
            </a:r>
          </a:p>
          <a:p>
            <a:pPr algn="ctr"/>
            <a:endParaRPr lang="ru-RU" sz="1000" i="1" dirty="0" smtClean="0"/>
          </a:p>
          <a:p>
            <a:pPr lvl="0" algn="ctr"/>
            <a:r>
              <a:rPr lang="ru-RU" sz="2000" u="sng" dirty="0" smtClean="0">
                <a:hlinkClick r:id="rId4"/>
              </a:rPr>
              <a:t>http://megasklad.ru/data/photoes/s194064.jpg</a:t>
            </a:r>
            <a:endParaRPr lang="ru-RU" sz="2000" u="sng" dirty="0" smtClean="0"/>
          </a:p>
          <a:p>
            <a:pPr lvl="0" algn="ctr"/>
            <a:r>
              <a:rPr lang="ru-RU" sz="2400" i="1" dirty="0" smtClean="0"/>
              <a:t>ручка - 1</a:t>
            </a:r>
          </a:p>
          <a:p>
            <a:pPr algn="ctr"/>
            <a:endParaRPr lang="ru-RU" sz="1000" dirty="0" smtClean="0"/>
          </a:p>
          <a:p>
            <a:pPr algn="ctr"/>
            <a:r>
              <a:rPr lang="ru-RU" sz="2000" u="sng" dirty="0" smtClean="0">
                <a:hlinkClick r:id="rId5"/>
              </a:rPr>
              <a:t>http://www.segment.ru/img_hits/4946015_1_small.jpg</a:t>
            </a:r>
            <a:endParaRPr lang="ru-RU" sz="2000" u="sng" dirty="0" smtClean="0"/>
          </a:p>
          <a:p>
            <a:pPr algn="ctr"/>
            <a:r>
              <a:rPr lang="ru-RU" sz="2400" i="1" dirty="0" smtClean="0"/>
              <a:t>ручка - 2</a:t>
            </a:r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71538" y="2462212"/>
            <a:ext cx="6643734" cy="31393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необходимо: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- изучить материал;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- представить работу в    виде проекта;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- защитить проект.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К-1 – наличие аргументов-4 б.</a:t>
            </a:r>
          </a:p>
          <a:p>
            <a:r>
              <a:rPr lang="ru-RU" dirty="0" smtClean="0"/>
              <a:t>К-2- соответствие выбранной позиции –</a:t>
            </a:r>
          </a:p>
          <a:p>
            <a:r>
              <a:rPr lang="ru-RU" dirty="0" smtClean="0"/>
              <a:t>1б</a:t>
            </a:r>
          </a:p>
          <a:p>
            <a:r>
              <a:rPr lang="ru-RU" dirty="0" smtClean="0"/>
              <a:t>К-3- опора на информацию исторического кейса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 группа</a:t>
            </a:r>
            <a:endParaRPr lang="ru-RU" dirty="0" smtClean="0"/>
          </a:p>
          <a:p>
            <a:r>
              <a:rPr lang="ru-RU" dirty="0" smtClean="0"/>
              <a:t>Представляет свою работу</a:t>
            </a:r>
          </a:p>
          <a:p>
            <a:pPr lvl="0"/>
            <a:r>
              <a:rPr lang="ru-RU" dirty="0" smtClean="0"/>
              <a:t>Развитие ремесла </a:t>
            </a:r>
          </a:p>
          <a:p>
            <a:pPr lvl="0"/>
            <a:r>
              <a:rPr lang="ru-RU" dirty="0" smtClean="0"/>
              <a:t>Рост трудовых и культурных приобретений народа </a:t>
            </a:r>
          </a:p>
          <a:p>
            <a:pPr lvl="0"/>
            <a:r>
              <a:rPr lang="ru-RU" dirty="0" smtClean="0"/>
              <a:t>Расцвет культуры </a:t>
            </a:r>
          </a:p>
          <a:p>
            <a:pPr lvl="0"/>
            <a:r>
              <a:rPr lang="ru-RU" dirty="0" smtClean="0"/>
              <a:t>Исполнение пышных культовых обрядов </a:t>
            </a:r>
          </a:p>
          <a:p>
            <a:pPr lvl="0"/>
            <a:r>
              <a:rPr lang="ru-RU" dirty="0" smtClean="0"/>
              <a:t>Появление письменности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Египетская письменность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 группа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Развитие ремесла </a:t>
            </a:r>
          </a:p>
          <a:p>
            <a:pPr lvl="0"/>
            <a:r>
              <a:rPr lang="ru-RU" dirty="0" smtClean="0"/>
              <a:t>Рост трудовых и культурных приобретений народа </a:t>
            </a:r>
          </a:p>
          <a:p>
            <a:pPr lvl="0"/>
            <a:r>
              <a:rPr lang="ru-RU" dirty="0" smtClean="0"/>
              <a:t>Расцвет культуры </a:t>
            </a:r>
          </a:p>
          <a:p>
            <a:pPr lvl="0"/>
            <a:r>
              <a:rPr lang="ru-RU" dirty="0" smtClean="0"/>
              <a:t>Исполнение пышных культовых обрядов </a:t>
            </a:r>
          </a:p>
          <a:p>
            <a:r>
              <a:rPr lang="ru-RU" dirty="0" smtClean="0"/>
              <a:t>Появление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Китайская письменность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– </a:t>
            </a:r>
            <a:r>
              <a:rPr lang="ru-RU" dirty="0" smtClean="0"/>
              <a:t>одна из древнейших на Земле. История китайского иероглифического письма насчитывает не менее 4-х тысяч лет. Древнейшими китайскими иероглифическими текстами были </a:t>
            </a:r>
            <a:r>
              <a:rPr lang="ru-RU" dirty="0" err="1" smtClean="0"/>
              <a:t>иньские</a:t>
            </a:r>
            <a:r>
              <a:rPr lang="ru-RU" dirty="0" smtClean="0"/>
              <a:t> гадательные надписи, которые наносились (чаще всего на специально отполированных пластинах, изготовленных из черепашьих панцирей) с помощью острого предмета.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Сказка о появлении письменности</a:t>
            </a:r>
            <a:endParaRPr lang="ru-RU" dirty="0"/>
          </a:p>
        </p:txBody>
      </p:sp>
      <p:pic>
        <p:nvPicPr>
          <p:cNvPr id="16386" name="Picture 2" descr="G:\мой лучший урок МБОУ СОШ №3 Качура И.М\мой лучший урок 20014 г\Новый точечный рисунок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7065" y="1600200"/>
            <a:ext cx="700986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Появление письменности на Руси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299561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В середине I тысячелетия н. э. славяне заселили огромные территории в Центральной, Южной и Восточной Европе. Их соседями на юге были Греция, Италия, Византия - своего рода культурные эталоны человеческой цивилизации. Константин (в пострижении Кирилл) и </a:t>
            </a:r>
            <a:r>
              <a:rPr lang="ru-RU" sz="8000" dirty="0" err="1" smtClean="0">
                <a:solidFill>
                  <a:schemeClr val="tx1"/>
                </a:solidFill>
              </a:rPr>
              <a:t>Мефодий</a:t>
            </a:r>
            <a:r>
              <a:rPr lang="ru-RU" sz="8000" dirty="0" smtClean="0">
                <a:solidFill>
                  <a:schemeClr val="tx1"/>
                </a:solidFill>
              </a:rPr>
              <a:t> (светское имя его неизвестно) - два брата, стоявшие у истоков славянской письменности. Они действительно происходили из греческого города </a:t>
            </a:r>
            <a:r>
              <a:rPr lang="ru-RU" sz="8000" dirty="0" err="1" smtClean="0">
                <a:solidFill>
                  <a:schemeClr val="tx1"/>
                </a:solidFill>
              </a:rPr>
              <a:t>Солуни</a:t>
            </a:r>
            <a:r>
              <a:rPr lang="ru-RU" sz="8000" dirty="0" smtClean="0">
                <a:solidFill>
                  <a:schemeClr val="tx1"/>
                </a:solidFill>
              </a:rPr>
              <a:t> (современное его название - Салоники) на севере Греции. По соседству жили южные славяне, и для обитателей </a:t>
            </a:r>
            <a:r>
              <a:rPr lang="ru-RU" sz="8000" dirty="0" err="1" smtClean="0">
                <a:solidFill>
                  <a:schemeClr val="tx1"/>
                </a:solidFill>
              </a:rPr>
              <a:t>Солуни</a:t>
            </a:r>
            <a:r>
              <a:rPr lang="ru-RU" sz="8000" dirty="0" smtClean="0">
                <a:solidFill>
                  <a:schemeClr val="tx1"/>
                </a:solidFill>
              </a:rPr>
              <a:t> славянский язык, видимо, стал вторым языком общения.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857232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Спасибо всем за трудоемкую работу, которую вы выполнили. Благодаря вашей работе мы узнали о причинах появления письменности на Руси, основных событиях происходящих на тот период времени, подвели итоги и выявили последствия данным событиям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344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Критерии оценивания</vt:lpstr>
      <vt:lpstr>Слайд 4</vt:lpstr>
      <vt:lpstr>Египетская письменность</vt:lpstr>
      <vt:lpstr> Китайская письменность </vt:lpstr>
      <vt:lpstr>Сказка о появлении письменности</vt:lpstr>
      <vt:lpstr>Появление письменности на Руси</vt:lpstr>
      <vt:lpstr>Слайд 9</vt:lpstr>
      <vt:lpstr>Домашнее задание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V</cp:lastModifiedBy>
  <cp:revision>7</cp:revision>
  <dcterms:created xsi:type="dcterms:W3CDTF">2013-08-20T22:02:58Z</dcterms:created>
  <dcterms:modified xsi:type="dcterms:W3CDTF">2014-10-12T14:52:38Z</dcterms:modified>
</cp:coreProperties>
</file>