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57" r:id="rId3"/>
    <p:sldId id="258" r:id="rId4"/>
    <p:sldId id="256" r:id="rId5"/>
    <p:sldId id="269" r:id="rId6"/>
    <p:sldId id="260" r:id="rId7"/>
    <p:sldId id="271" r:id="rId8"/>
    <p:sldId id="259" r:id="rId9"/>
    <p:sldId id="261" r:id="rId10"/>
    <p:sldId id="262" r:id="rId11"/>
    <p:sldId id="263" r:id="rId12"/>
    <p:sldId id="264" r:id="rId13"/>
    <p:sldId id="265" r:id="rId14"/>
    <p:sldId id="273" r:id="rId15"/>
    <p:sldId id="266" r:id="rId16"/>
    <p:sldId id="267" r:id="rId17"/>
    <p:sldId id="268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мар Хайям Поэт, математик и философ Омар Хайям (ок.1048-после1122) создаёт ф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846" y="187569"/>
            <a:ext cx="11512061" cy="6670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2263" y="368490"/>
            <a:ext cx="1106833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По______ сторонам дороги тянулся густой лес.</a:t>
            </a:r>
          </a:p>
          <a:p>
            <a:pPr indent="449580">
              <a:spcAft>
                <a:spcPts val="0"/>
              </a:spcAft>
            </a:pP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Малышка крепко держала куклу______ руками.</a:t>
            </a:r>
          </a:p>
          <a:p>
            <a:pPr indent="449580">
              <a:spcAft>
                <a:spcPts val="0"/>
              </a:spcAft>
            </a:pP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______ братьев приняли в спортивную школу.</a:t>
            </a:r>
          </a:p>
          <a:p>
            <a:pPr indent="449580">
              <a:spcAft>
                <a:spcPts val="0"/>
              </a:spcAft>
            </a:pP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Склоны______оврагов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размыты дождями.</a:t>
            </a:r>
          </a:p>
          <a:p>
            <a:pPr indent="449580">
              <a:spcAft>
                <a:spcPts val="0"/>
              </a:spcAft>
            </a:pP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5)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В_______случаях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ответ был неверным.</a:t>
            </a:r>
          </a:p>
        </p:txBody>
      </p:sp>
    </p:spTree>
    <p:extLst>
      <p:ext uri="{BB962C8B-B14F-4D97-AF65-F5344CB8AC3E}">
        <p14:creationId xmlns="" xmlns:p14="http://schemas.microsoft.com/office/powerpoint/2010/main" val="21551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8991" y="982639"/>
            <a:ext cx="100447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И.п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трое сильнейших спортсменов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Р. п. троих сильнейших спортсменов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Д. п. троим сильнейшим спортсменам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 п. троих сильнейших спортсменов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 п. троими сильнейшими спортсменами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just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П. п. о троих сильнейших спортсменах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82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436729"/>
            <a:ext cx="11095629" cy="5398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Найди строчку, в которой все числительные собирательные: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пятнадцать, три вторых, семеро;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двое, три, четверо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трое, шестеро, семеро.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Найди ошибку: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семеро козлят;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пятеро девчат;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четверо друзей.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033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90" y="491320"/>
            <a:ext cx="11163868" cy="602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Найди правильное сочетание собирательного числительного с существительным: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двое подруг;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двое котят;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двое фигуристок.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Найди ошибку в употреблении числительных оба / обе: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на обоих журналах;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на обоих катках;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обоим подругам.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13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6242"/>
            <a:ext cx="12192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Употребите собирательные числительные в нужном падеже.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9 _______ лисят, о 2 ______ щенятах, к 8 ______ ученикам, от 5 _____ велосипедистов, о 10 ______ победителях, с 3_______ мальчиками.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Помним, что собирательные числительные образуются при помощи суффиксов -ой и -ер, склоняются как прилагательные во множественном числе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2513" y="1037230"/>
            <a:ext cx="9921923" cy="181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своём рабочем листе ставь только цифру </a:t>
            </a:r>
            <a:r>
              <a:rPr lang="ru-RU" sz="3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ответа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1-дробное </a:t>
            </a:r>
            <a:r>
              <a:rPr lang="ru-RU" sz="3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числительное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2-целое </a:t>
            </a:r>
            <a:r>
              <a:rPr lang="ru-RU" sz="32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числительное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3-собирательное числительное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70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081" y="545911"/>
            <a:ext cx="11218459" cy="451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Домашнее задание (вариативное):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1.Вспомнить и записать пословицы и поговорки с  собирательными числительными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2.Упражнение 469.        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3.Составить карточку, включающую 5 предложений с собирательными числительными. Намеренно допустить 3 ошибки в употреблении числительных. На следующем уроке поработаем по этим карточкам.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34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685" y="382137"/>
            <a:ext cx="10781730" cy="480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шкале я нахожусь на уровне.. цифры, так как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-Мне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на уроке было всё понятно.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-У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меня всё получалось.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иногда испытывал затруднения при(в)…….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доволен собой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совсем доволен собой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совсем не доволен собой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51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026" y="605642"/>
            <a:ext cx="108302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chemeClr val="bg1"/>
                </a:solidFill>
              </a:rPr>
              <a:t>Укажите собирательное числительное: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А) третий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Б) три восьмых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В) трое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2. В каких фразеологизмах собирательные числительные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А) седьмая вода на киселе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Б) семеро по лавкам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В) </a:t>
            </a:r>
            <a:r>
              <a:rPr lang="ru-RU" sz="2800" dirty="0" err="1" smtClean="0">
                <a:solidFill>
                  <a:schemeClr val="bg1"/>
                </a:solidFill>
              </a:rPr>
              <a:t>в</a:t>
            </a:r>
            <a:r>
              <a:rPr lang="ru-RU" sz="2800" dirty="0" smtClean="0">
                <a:solidFill>
                  <a:schemeClr val="bg1"/>
                </a:solidFill>
              </a:rPr>
              <a:t> двух шагах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3. В каких пословицах и поговорках использованы собирательные числительные?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А) Семь раз отмерь, один отрежь.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Б) Семь пятниц на неделе.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В) Семеро одного не ждут.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605643"/>
            <a:ext cx="9853684" cy="5454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одно окно </a:t>
            </a:r>
            <a:r>
              <a:rPr lang="ru-RU" sz="5400" i="1" dirty="0" smtClean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см.трели </a:t>
            </a: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двое:</a:t>
            </a:r>
            <a: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увидел </a:t>
            </a:r>
            <a:r>
              <a:rPr lang="ru-RU" sz="5400" i="1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дож.ь</a:t>
            </a: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грязь,</a:t>
            </a:r>
            <a: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Другой </a:t>
            </a:r>
            <a: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листвы </a:t>
            </a:r>
            <a:r>
              <a:rPr lang="ru-RU" sz="5400" i="1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з.лёной</a:t>
            </a: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вязь,</a:t>
            </a:r>
            <a: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Весну и небо голубое...</a:t>
            </a:r>
            <a: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одно окно смотрели двое</a:t>
            </a:r>
            <a:r>
              <a:rPr lang="ru-RU" sz="5400" i="1" dirty="0" smtClean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49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2513" y="382137"/>
            <a:ext cx="11041039" cy="379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Репортаж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спортивных соревнованиях заканчивается так: </a:t>
            </a:r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«Лучше всех выступили </a:t>
            </a:r>
            <a:r>
              <a:rPr lang="ru-RU" sz="6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трое </a:t>
            </a:r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сильнейших спортсменов: Жук, </a:t>
            </a:r>
            <a:r>
              <a:rPr lang="ru-RU" sz="6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Галз</a:t>
            </a:r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Ким».</a:t>
            </a:r>
            <a:endParaRPr lang="ru-RU" sz="6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857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4991670"/>
          </a:xfrm>
        </p:spPr>
        <p:txBody>
          <a:bodyPr/>
          <a:lstStyle/>
          <a:p>
            <a:r>
              <a:rPr lang="ru-RU" dirty="0" smtClean="0"/>
              <a:t>Собирательные числительные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2414955"/>
            <a:ext cx="6400800" cy="3376246"/>
          </a:xfrm>
        </p:spPr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81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1\AppData\Local\Packages\microsoft.microsoftedge_8wekyb3d8bbwe\AC\#!001\MicrosoftEdge\Cache\SN6OEZYB\Screen-Shot-2017-04-20-at-12.25.20[1].pn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5910"/>
            <a:ext cx="10208525" cy="5841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206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72d201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924" y="709682"/>
            <a:ext cx="10768082" cy="49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244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0" y="272955"/>
            <a:ext cx="10331356" cy="59923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52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1696" y="573207"/>
            <a:ext cx="8202304" cy="360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800" b="1" i="1" dirty="0" smtClean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i="1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Двое, трое, четверо, пятеро, шестеро, семеро, восьмеро, девятеро, десятеро, оба, обе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79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9052684"/>
              </p:ext>
            </p:extLst>
          </p:nvPr>
        </p:nvGraphicFramePr>
        <p:xfrm>
          <a:off x="723331" y="122832"/>
          <a:ext cx="11341290" cy="5826226"/>
        </p:xfrm>
        <a:graphic>
          <a:graphicData uri="http://schemas.openxmlformats.org/drawingml/2006/table">
            <a:tbl>
              <a:tblPr firstRow="1" firstCol="1" bandRow="1"/>
              <a:tblGrid>
                <a:gridCol w="5944347">
                  <a:extLst>
                    <a:ext uri="{9D8B030D-6E8A-4147-A177-3AD203B41FA5}">
                      <a16:colId xmlns="" xmlns:a16="http://schemas.microsoft.com/office/drawing/2014/main" val="3166216415"/>
                    </a:ext>
                  </a:extLst>
                </a:gridCol>
                <a:gridCol w="5396943">
                  <a:extLst>
                    <a:ext uri="{9D8B030D-6E8A-4147-A177-3AD203B41FA5}">
                      <a16:colId xmlns="" xmlns:a16="http://schemas.microsoft.com/office/drawing/2014/main" val="2833949881"/>
                    </a:ext>
                  </a:extLst>
                </a:gridCol>
              </a:tblGrid>
              <a:tr h="545900">
                <a:tc gridSpan="2">
                  <a:txBody>
                    <a:bodyPr/>
                    <a:lstStyle/>
                    <a:p>
                      <a:pPr indent="449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Оба и обе склоняются по-разному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8782755"/>
                  </a:ext>
                </a:extLst>
              </a:tr>
              <a:tr h="545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Мужской и средний род</a:t>
                      </a:r>
                      <a:endParaRPr lang="ru-RU" sz="2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Женский род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3564945"/>
                  </a:ext>
                </a:extLst>
              </a:tr>
              <a:tr h="3821296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оба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Р.д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обоих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обоим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оба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Т.п.        обоим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(об) обоих         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обе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Р.д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обеих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обеим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обе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Т.п.        обеим 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        (об) обеих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92928710"/>
                  </a:ext>
                </a:extLst>
              </a:tr>
              <a:tr h="7643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 обо-</a:t>
                      </a:r>
                      <a:endParaRPr lang="ru-RU" sz="2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(обоих игроков)</a:t>
                      </a:r>
                      <a:endParaRPr lang="ru-RU" sz="2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 обе- (обеим командам)</a:t>
                      </a:r>
                      <a:endParaRPr lang="ru-RU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335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465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141</TotalTime>
  <Words>479</Words>
  <Application>Microsoft Office PowerPoint</Application>
  <PresentationFormat>Произвольный</PresentationFormat>
  <Paragraphs>85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Сектор</vt:lpstr>
      <vt:lpstr>Слайд 1</vt:lpstr>
      <vt:lpstr>Слайд 2</vt:lpstr>
      <vt:lpstr>Слайд 3</vt:lpstr>
      <vt:lpstr>Собирательные числительные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Гарипова</dc:creator>
  <cp:lastModifiedBy>Учитель</cp:lastModifiedBy>
  <cp:revision>15</cp:revision>
  <dcterms:created xsi:type="dcterms:W3CDTF">2021-02-14T08:47:12Z</dcterms:created>
  <dcterms:modified xsi:type="dcterms:W3CDTF">2021-02-19T07:07:48Z</dcterms:modified>
</cp:coreProperties>
</file>