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6" r:id="rId7"/>
    <p:sldId id="262" r:id="rId8"/>
    <p:sldId id="263" r:id="rId9"/>
    <p:sldId id="264" r:id="rId10"/>
    <p:sldId id="265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90AE-3A09-4712-B929-D7723187896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DFAE-853F-452E-91B9-E9B657F11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92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90AE-3A09-4712-B929-D7723187896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DFAE-853F-452E-91B9-E9B657F11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823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90AE-3A09-4712-B929-D7723187896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DFAE-853F-452E-91B9-E9B657F11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907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90AE-3A09-4712-B929-D7723187896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DFAE-853F-452E-91B9-E9B657F11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04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90AE-3A09-4712-B929-D7723187896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DFAE-853F-452E-91B9-E9B657F11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33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90AE-3A09-4712-B929-D7723187896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DFAE-853F-452E-91B9-E9B657F11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269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90AE-3A09-4712-B929-D7723187896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DFAE-853F-452E-91B9-E9B657F11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100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90AE-3A09-4712-B929-D7723187896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DFAE-853F-452E-91B9-E9B657F11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28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90AE-3A09-4712-B929-D7723187896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DFAE-853F-452E-91B9-E9B657F11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568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90AE-3A09-4712-B929-D7723187896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DFAE-853F-452E-91B9-E9B657F11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8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90AE-3A09-4712-B929-D7723187896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DFAE-853F-452E-91B9-E9B657F11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38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90AE-3A09-4712-B929-D7723187896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CDFAE-853F-452E-91B9-E9B657F11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274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13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9370" y="764498"/>
            <a:ext cx="106430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ыберите ответ, соответствующий вашему поведению на уроке.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Я ничего не слышал, будто в танке.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2.Я молчал, как партизан.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Я работал, как хороший солдат.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Я был незаметен, как разведчик.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Я витал в облаках, словно лётчик.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Я, как командир, был всегда первым.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36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004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931" y="194872"/>
            <a:ext cx="1208706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174" y="1094282"/>
            <a:ext cx="101633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Особенно, когда в воду спереди и сзади, справа и слева от шлюпки начали падать осколки.  2.Так же уверенно и легко вёл он своё маленькое судно, и на лице его я не мог прочесть ни страха, ни волнения.  3.Ничего не скажу – было страшно. 4.Ни на один миг он не оставил вёсел. 5.Передо мной сидел мальчик. </a:t>
            </a:r>
          </a:p>
        </p:txBody>
      </p:sp>
    </p:spTree>
    <p:extLst>
      <p:ext uri="{BB962C8B-B14F-4D97-AF65-F5344CB8AC3E}">
        <p14:creationId xmlns:p14="http://schemas.microsoft.com/office/powerpoint/2010/main" xmlns="" val="213056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67082" cy="6789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508" y="1199213"/>
            <a:ext cx="101633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не скажу – было страшно. Особенно, когда в воду спереди и сзади, справа и слева от шлюпки начали падать осколки. Передо мной сидел мальчик. Ни на один миг он не оставил вёсел. Так же уверенно и легко вёл он своё маленькое судно, и на лице его я не мог прочесть ни страха, ни волнения.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11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4184" y="1019331"/>
            <a:ext cx="99084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и его особенности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72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82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076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992" y="0"/>
            <a:ext cx="1074078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571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8780" y="959370"/>
            <a:ext cx="91889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пословицы подходят к рассказу Пантелеева «На ялике»?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бояться – в море не бывать.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бывать, того не миновать.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Храброму смерть не страшна.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82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719528"/>
            <a:ext cx="105230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«Верные и неверные утверждения»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Текст состоит из предложений 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тексту нельзя подобрать заголовок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можно разделить на части 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Предложения не имеют последовательности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 помогают раскрыть тему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мысль – это то, к чему призывает автор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07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9252" y="869430"/>
            <a:ext cx="103132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упр.82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рассказ-рассуждение «Легко ли быть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смелым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?»(50 слов)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71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291</Words>
  <Application>Microsoft Office PowerPoint</Application>
  <PresentationFormat>Произвольный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 Гарипова</dc:creator>
  <cp:lastModifiedBy>Учитель</cp:lastModifiedBy>
  <cp:revision>8</cp:revision>
  <dcterms:created xsi:type="dcterms:W3CDTF">2020-09-20T09:36:42Z</dcterms:created>
  <dcterms:modified xsi:type="dcterms:W3CDTF">2020-09-21T11:51:59Z</dcterms:modified>
</cp:coreProperties>
</file>