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25" autoAdjust="0"/>
  </p:normalViewPr>
  <p:slideViewPr>
    <p:cSldViewPr>
      <p:cViewPr varScale="1">
        <p:scale>
          <a:sx n="79" d="100"/>
          <a:sy n="79" d="100"/>
        </p:scale>
        <p:origin x="1570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FC-9BC1-4850-9D1A-1D72EC83668C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8B0F-82CB-4F49-BEBA-41A152F45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FC-9BC1-4850-9D1A-1D72EC83668C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8B0F-82CB-4F49-BEBA-41A152F45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FC-9BC1-4850-9D1A-1D72EC83668C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8B0F-82CB-4F49-BEBA-41A152F45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FC-9BC1-4850-9D1A-1D72EC83668C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8B0F-82CB-4F49-BEBA-41A152F45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FC-9BC1-4850-9D1A-1D72EC83668C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8B0F-82CB-4F49-BEBA-41A152F45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FC-9BC1-4850-9D1A-1D72EC83668C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8B0F-82CB-4F49-BEBA-41A152F45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FC-9BC1-4850-9D1A-1D72EC83668C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8B0F-82CB-4F49-BEBA-41A152F45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FC-9BC1-4850-9D1A-1D72EC83668C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8B0F-82CB-4F49-BEBA-41A152F45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FC-9BC1-4850-9D1A-1D72EC83668C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8B0F-82CB-4F49-BEBA-41A152F45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FC-9BC1-4850-9D1A-1D72EC83668C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8B0F-82CB-4F49-BEBA-41A152F45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14FC-9BC1-4850-9D1A-1D72EC83668C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8B0F-82CB-4F49-BEBA-41A152F45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B14FC-9BC1-4850-9D1A-1D72EC83668C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48B0F-82CB-4F49-BEBA-41A152F45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 advTm="3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1304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260648"/>
            <a:ext cx="6336704" cy="47525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5013176"/>
            <a:ext cx="8424936" cy="1008112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FF0000"/>
                </a:solidFill>
              </a:rPr>
              <a:t/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Как вырастить сталактиты, 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сталагмиты и кристаллы в домашних условиях </a:t>
            </a:r>
            <a:r>
              <a:rPr lang="en-US" sz="3100" dirty="0" smtClean="0">
                <a:solidFill>
                  <a:srgbClr val="FF0000"/>
                </a:solidFill>
              </a:rPr>
              <a:t>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5949280"/>
            <a:ext cx="4860032" cy="908720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rgbClr val="FF0000"/>
                </a:solidFill>
              </a:rPr>
              <a:t>Выполнил ученик 5 «А» класса</a:t>
            </a:r>
          </a:p>
          <a:p>
            <a:pPr algn="l"/>
            <a:r>
              <a:rPr lang="ru-RU" sz="1600" dirty="0" smtClean="0">
                <a:solidFill>
                  <a:srgbClr val="FF0000"/>
                </a:solidFill>
              </a:rPr>
              <a:t>МБОУ СОШ №</a:t>
            </a:r>
            <a:r>
              <a:rPr lang="ru-RU" sz="1600" dirty="0" smtClean="0">
                <a:solidFill>
                  <a:srgbClr val="FF0000"/>
                </a:solidFill>
              </a:rPr>
              <a:t>10 г. Красногорска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Назаров Владимир</a:t>
            </a:r>
            <a:endParaRPr lang="ru-RU" sz="1600" dirty="0" smtClean="0"/>
          </a:p>
          <a:p>
            <a:pPr algn="l"/>
            <a:r>
              <a:rPr lang="ru-RU" sz="1600" dirty="0" smtClean="0">
                <a:solidFill>
                  <a:srgbClr val="FF0000"/>
                </a:solidFill>
              </a:rPr>
              <a:t>Руководитель проекта: Головко Н.В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2344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2132856"/>
            <a:ext cx="8183880" cy="25854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Погружаю нить в воду ( чтобы гвоздики упали на дно банок, а в центре образовался провис).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664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10208_183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7920880" cy="5175956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021288"/>
            <a:ext cx="8229600" cy="423793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Начинаю  наблюдать.</a:t>
            </a:r>
          </a:p>
        </p:txBody>
      </p:sp>
    </p:spTree>
  </p:cSld>
  <p:clrMapOvr>
    <a:masterClrMapping/>
  </p:clrMapOvr>
  <p:transition advClick="0" advTm="1661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10209_1545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7848872" cy="588665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43808" y="6093296"/>
            <a:ext cx="2458616" cy="6046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день.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561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10210_070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476672"/>
            <a:ext cx="6108171" cy="458112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5157192"/>
            <a:ext cx="7920880" cy="1224136"/>
          </a:xfrm>
        </p:spPr>
        <p:txBody>
          <a:bodyPr>
            <a:normAutofit fontScale="25000" lnSpcReduction="20000"/>
          </a:bodyPr>
          <a:lstStyle/>
          <a:p>
            <a:r>
              <a:rPr lang="ru-RU" sz="9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ru-RU" sz="9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день.</a:t>
            </a:r>
          </a:p>
          <a:p>
            <a:r>
              <a:rPr lang="ru-RU" sz="9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Наблюдаю и за бумажной  ёлочкой (выращиваю кристаллы).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680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-7d5037d648c0e80f7eacc9401af44acf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88640"/>
            <a:ext cx="7452320" cy="558924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5733256"/>
            <a:ext cx="7272808" cy="864096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день.</a:t>
            </a:r>
          </a:p>
          <a:p>
            <a:pPr algn="ctr">
              <a:lnSpc>
                <a:spcPct val="80000"/>
              </a:lnSpc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Добавил </a:t>
            </a: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краситель в одну из банок.</a:t>
            </a:r>
          </a:p>
        </p:txBody>
      </p:sp>
    </p:spTree>
  </p:cSld>
  <p:clrMapOvr>
    <a:masterClrMapping/>
  </p:clrMapOvr>
  <p:transition advClick="0" advTm="1694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10219_1705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88640"/>
            <a:ext cx="6588224" cy="494116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157192"/>
            <a:ext cx="8136904" cy="151216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13</a:t>
            </a: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Параллельно я провёл идентичный опыт с солью, используя  меньшую концентрацию её в растворе.</a:t>
            </a:r>
          </a:p>
        </p:txBody>
      </p:sp>
    </p:spTree>
  </p:cSld>
  <p:clrMapOvr>
    <a:masterClrMapping/>
  </p:clrMapOvr>
  <p:transition advClick="0" advTm="15753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10220_092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404664"/>
            <a:ext cx="6588224" cy="494116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3848" y="5517232"/>
            <a:ext cx="2098576" cy="50405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15.</a:t>
            </a:r>
          </a:p>
        </p:txBody>
      </p:sp>
    </p:spTree>
  </p:cSld>
  <p:clrMapOvr>
    <a:masterClrMapping/>
  </p:clrMapOvr>
  <p:transition advClick="0" advTm="1605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210206_1928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204864"/>
            <a:ext cx="3024336" cy="3816424"/>
          </a:xfrm>
          <a:prstGeom prst="rect">
            <a:avLst/>
          </a:prstGeom>
        </p:spPr>
      </p:pic>
      <p:pic>
        <p:nvPicPr>
          <p:cNvPr id="4" name="Рисунок 3" descr="20210209_0542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204864"/>
            <a:ext cx="3024336" cy="3816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12241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узнал, что вырастить кристаллы или сталактиты можно и в домашних условиях, и их образование  зависит от концентрации вещества в растворе.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113033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3720" y="1340768"/>
            <a:ext cx="2520280" cy="3780420"/>
          </a:xfrm>
          <a:prstGeom prst="rect">
            <a:avLst/>
          </a:prstGeom>
        </p:spPr>
      </p:pic>
      <p:pic>
        <p:nvPicPr>
          <p:cNvPr id="4" name="Рисунок 3" descr="P1130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340768"/>
            <a:ext cx="2526027" cy="3789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Предистория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556792"/>
            <a:ext cx="3744416" cy="456937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побывал с родителями в пещерах Крыма и Краснодарского края.  Там я увидел множество сталактитов, сталагмитов,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сталагнатов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кристаллов. А сейчас я решил попробовать создать их у себя дома и почувствовать себя в пещере.</a:t>
            </a:r>
          </a:p>
          <a:p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2110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1130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628800"/>
            <a:ext cx="2862064" cy="4293096"/>
          </a:xfrm>
          <a:prstGeom prst="rect">
            <a:avLst/>
          </a:prstGeom>
        </p:spPr>
      </p:pic>
      <p:pic>
        <p:nvPicPr>
          <p:cNvPr id="4" name="Рисунок 3" descr="P11303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628800"/>
            <a:ext cx="2862064" cy="4293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цель: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0300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ырастить сталактиты, сталагмиты и кристаллы.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405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11303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9941" y="1412776"/>
            <a:ext cx="2562539" cy="4221088"/>
          </a:xfrm>
          <a:prstGeom prst="rect">
            <a:avLst/>
          </a:prstGeom>
        </p:spPr>
      </p:pic>
      <p:pic>
        <p:nvPicPr>
          <p:cNvPr id="4" name="Рисунок 3" descr="P1130332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1412776"/>
            <a:ext cx="2766053" cy="42484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Мои задачи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3312368" cy="456937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Изучить тематические сайты в интернете.</a:t>
            </a:r>
          </a:p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Узнать как провести эксперимент.</a:t>
            </a:r>
          </a:p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Собрать материалы.</a:t>
            </a:r>
          </a:p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Провести эксперимент.</a:t>
            </a:r>
          </a:p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Понаблюдать.</a:t>
            </a:r>
          </a:p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Составить презентацию.</a:t>
            </a:r>
          </a:p>
          <a:p>
            <a:endParaRPr lang="ru-RU" sz="2400" dirty="0"/>
          </a:p>
        </p:txBody>
      </p:sp>
    </p:spTree>
  </p:cSld>
  <p:clrMapOvr>
    <a:masterClrMapping/>
  </p:clrMapOvr>
  <p:transition advClick="0" advTm="1628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210219_1705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3761655"/>
            <a:ext cx="4597020" cy="30963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Гипотеза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676456" cy="158417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узнал, что сталактиты, сталагмиты и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сталагнаты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образуются, когда вода капает с потолка пещеры и приносит с собой частички кальция. Затем вода испаряется, а кальций остаётся. Через миллионы лет из кальция образуются сосульки (сталактиты),</a:t>
            </a:r>
          </a:p>
          <a:p>
            <a:pPr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пирамидки (сталагмиты) и столбики (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сталагнаты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И я решил, что можно вырастить их из веществ насыщенных кальцием.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2127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10207_1624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628800"/>
            <a:ext cx="4464496" cy="41850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Экспериментальная часть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3970784" cy="348498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 понадобится: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1.Два стакана(банки) одинакового объёма.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2.Пищевая сода или соль.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3.Шёлковая или шерстяная нить(катушка).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4.Линейка (желательно длинная).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5.Ложка (чайная).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6.Чашка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петри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(блюдце).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7.Ножницы.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716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10207_1628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1284" y="1052736"/>
            <a:ext cx="6432716" cy="4824537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80728"/>
            <a:ext cx="2592288" cy="452596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Сначала наполняем банки водой и ставим их на расстоянии 15см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648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10207_163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052736"/>
            <a:ext cx="6120680" cy="489654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746648" cy="45259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Затем добавляем в каждую 5 чайных ложек соды.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631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10207_1637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1787" y="692696"/>
            <a:ext cx="6204181" cy="4653136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20688"/>
            <a:ext cx="2627784" cy="550547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Отрезаем нить длиной 45см и привязываем к её концам гвоздики.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5617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</TotalTime>
  <Words>322</Words>
  <Application>Microsoft Office PowerPoint</Application>
  <PresentationFormat>Экран (4:3)</PresentationFormat>
  <Paragraphs>42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 Как вырастить сталактиты,  сталагмиты и кристаллы в домашних условиях ? </vt:lpstr>
      <vt:lpstr>Предистория</vt:lpstr>
      <vt:lpstr>Моя цель:</vt:lpstr>
      <vt:lpstr>Мои задачи</vt:lpstr>
      <vt:lpstr>Гипотеза</vt:lpstr>
      <vt:lpstr>Экспериментальная часть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вырастить сталактиты,  сталагмиты и кристаллы в домашних условиях ?</dc:title>
  <dc:creator>Пользователь 1</dc:creator>
  <cp:lastModifiedBy>Нэля</cp:lastModifiedBy>
  <cp:revision>40</cp:revision>
  <dcterms:created xsi:type="dcterms:W3CDTF">2021-02-24T16:42:46Z</dcterms:created>
  <dcterms:modified xsi:type="dcterms:W3CDTF">2021-02-27T13:11:47Z</dcterms:modified>
</cp:coreProperties>
</file>