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62" r:id="rId5"/>
    <p:sldId id="259" r:id="rId6"/>
    <p:sldId id="265" r:id="rId7"/>
    <p:sldId id="266" r:id="rId8"/>
    <p:sldId id="264" r:id="rId9"/>
    <p:sldId id="260" r:id="rId10"/>
    <p:sldId id="263" r:id="rId11"/>
    <p:sldId id="267" r:id="rId12"/>
    <p:sldId id="261" r:id="rId13"/>
    <p:sldId id="258" r:id="rId14"/>
    <p:sldId id="269" r:id="rId15"/>
    <p:sldId id="268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75" autoAdjust="0"/>
    <p:restoredTop sz="91746" autoAdjust="0"/>
  </p:normalViewPr>
  <p:slideViewPr>
    <p:cSldViewPr>
      <p:cViewPr varScale="1">
        <p:scale>
          <a:sx n="77" d="100"/>
          <a:sy n="77" d="100"/>
        </p:scale>
        <p:origin x="106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EC7D3E-A924-4B30-83B9-D86F3C527190}" type="datetimeFigureOut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27D7BA-E4AB-4763-BED0-91DE2A485E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4032448" cy="18722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Подготовил</a:t>
            </a:r>
          </a:p>
          <a:p>
            <a:pPr algn="l"/>
            <a:r>
              <a:rPr lang="ru-RU" dirty="0" smtClean="0"/>
              <a:t> </a:t>
            </a:r>
            <a:r>
              <a:rPr lang="ru-RU" dirty="0" err="1" smtClean="0"/>
              <a:t>Моисеенко</a:t>
            </a:r>
            <a:r>
              <a:rPr lang="ru-RU" dirty="0" smtClean="0"/>
              <a:t> Дмитрий</a:t>
            </a:r>
          </a:p>
          <a:p>
            <a:pPr algn="l"/>
            <a:r>
              <a:rPr lang="ru-RU" dirty="0" smtClean="0"/>
              <a:t>МБОУ СОШ № 10 с УИОП, 8Г</a:t>
            </a:r>
          </a:p>
          <a:p>
            <a:pPr algn="l"/>
            <a:r>
              <a:rPr lang="ru-RU" dirty="0" smtClean="0"/>
              <a:t>Руководитель : Головко Н.В.</a:t>
            </a:r>
          </a:p>
          <a:p>
            <a:pPr algn="l"/>
            <a:r>
              <a:rPr lang="ru-RU" smtClean="0"/>
              <a:t>Городской округ Красногорск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305800" cy="14401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География в купюрах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5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500-рублевая купюра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31628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этой купюре изображен город Архангельск, который находится в устье реки Северная Двина. Это самый крупный город на севере европейской части России,  </a:t>
            </a:r>
            <a:r>
              <a:rPr lang="ru-RU" dirty="0"/>
              <a:t>один из крупнейших транспортных узлов северо-запада России. В городе начинаются важные железнодорожная и автомобильная магистрали, имеются крупные морской и </a:t>
            </a:r>
            <a:r>
              <a:rPr lang="ru-RU" dirty="0" smtClean="0"/>
              <a:t>речной порты</a:t>
            </a:r>
            <a:r>
              <a:rPr lang="ru-RU" dirty="0"/>
              <a:t>, </a:t>
            </a:r>
            <a:r>
              <a:rPr lang="ru-RU" dirty="0" smtClean="0"/>
              <a:t> аэропорты</a:t>
            </a:r>
            <a:r>
              <a:rPr lang="ru-RU" dirty="0"/>
              <a:t> Васьково и Архангельск (</a:t>
            </a:r>
            <a:r>
              <a:rPr lang="ru-RU" dirty="0" err="1"/>
              <a:t>Талаги</a:t>
            </a:r>
            <a:r>
              <a:rPr lang="ru-RU" dirty="0"/>
              <a:t>), автовокзал.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059238" cy="3615189"/>
          </a:xfrm>
        </p:spPr>
      </p:pic>
    </p:spTree>
    <p:extLst>
      <p:ext uri="{BB962C8B-B14F-4D97-AF65-F5344CB8AC3E}">
        <p14:creationId xmlns:p14="http://schemas.microsoft.com/office/powerpoint/2010/main" val="34867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1000 купюра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купюре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изображен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Ярославль – третий по численности населения город России. Он стоит на обоих берегах Волги – самой большой реки Европы (длина 3530 м).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Волга берёт начало на Валдайской возвышенности на высоте 228 м и впадает в Каспийское море.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4003"/>
            <a:ext cx="4059238" cy="3671993"/>
          </a:xfrm>
        </p:spPr>
      </p:pic>
    </p:spTree>
    <p:extLst>
      <p:ext uri="{BB962C8B-B14F-4D97-AF65-F5344CB8AC3E}">
        <p14:creationId xmlns:p14="http://schemas.microsoft.com/office/powerpoint/2010/main" val="203870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2000 купюра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1600200"/>
            <a:ext cx="43204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этой купюре изображен город-порт Владивосток – столица Приморского края. Он расположен на берегу залива Петра Великого. Это самый большой залив  Японского моря у российских берегов.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залива сильно изрезаны и образуют внутренние заливы: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Посьета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Славянский, Амурский, Уссурийский,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Стрелок,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Восток,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Находка.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59238" cy="3742617"/>
          </a:xfrm>
        </p:spPr>
      </p:pic>
    </p:spTree>
    <p:extLst>
      <p:ext uri="{BB962C8B-B14F-4D97-AF65-F5344CB8AC3E}">
        <p14:creationId xmlns:p14="http://schemas.microsoft.com/office/powerpoint/2010/main" val="9488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5000 купюра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купюре изображен город Хабаровск. Через этот город протекает река Амур. На лицевой стороне изображен памятник </a:t>
            </a:r>
            <a:r>
              <a:rPr lang="ru-RU" dirty="0" err="1" smtClean="0"/>
              <a:t>Муравьёву</a:t>
            </a:r>
            <a:r>
              <a:rPr lang="ru-RU" dirty="0" smtClean="0"/>
              <a:t>-Амурскому, основателю города. На оборотной стороне купюры изображен мост, пересекающий Амур.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9183"/>
            <a:ext cx="4059238" cy="3681634"/>
          </a:xfrm>
        </p:spPr>
      </p:pic>
    </p:spTree>
    <p:extLst>
      <p:ext uri="{BB962C8B-B14F-4D97-AF65-F5344CB8AC3E}">
        <p14:creationId xmlns:p14="http://schemas.microsoft.com/office/powerpoint/2010/main" val="5666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в мире используется более 180 валют. И Россия – не единственная страна, располагающая географические объекты на </a:t>
            </a:r>
            <a:r>
              <a:rPr lang="ru-RU" dirty="0"/>
              <a:t>своих </a:t>
            </a:r>
            <a:r>
              <a:rPr lang="ru-RU" dirty="0" smtClean="0"/>
              <a:t>купюрах. Красочные банкноты </a:t>
            </a:r>
            <a:r>
              <a:rPr lang="ru-RU" dirty="0"/>
              <a:t>стран мира </a:t>
            </a:r>
            <a:r>
              <a:rPr lang="ru-RU" dirty="0" smtClean="0"/>
              <a:t>могут многое рассказать нам.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1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Япония (японская йена)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реверсе 1000 купюры изображена гора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Фудзи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озеро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Мотосу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одно из пяти, расположенных у подножья.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Фудзи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действующий вулкан на острове Хонсю. Самая высокая точка Японии, высота пика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Кенгамине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3776м. Последнее извержение было в 1707-1708гг.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86170"/>
            <a:ext cx="4059238" cy="2047660"/>
          </a:xfrm>
        </p:spPr>
      </p:pic>
    </p:spTree>
    <p:extLst>
      <p:ext uri="{BB962C8B-B14F-4D97-AF65-F5344CB8AC3E}">
        <p14:creationId xmlns:p14="http://schemas.microsoft.com/office/powerpoint/2010/main" val="394658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Мадагаскар (малагасийский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ариар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купюре достоинством 100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ариар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республики Мадагаскар изображена гора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Марумукутру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Этот потухший вулкан является высочайшей точкой острова Мадагаскар (2876 м над уровнем моря).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Название вулкана означает «роща фруктовых деревьев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7251"/>
            <a:ext cx="4059238" cy="1985497"/>
          </a:xfrm>
        </p:spPr>
      </p:pic>
    </p:spTree>
    <p:extLst>
      <p:ext uri="{BB962C8B-B14F-4D97-AF65-F5344CB8AC3E}">
        <p14:creationId xmlns:p14="http://schemas.microsoft.com/office/powerpoint/2010/main" val="84293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Латвия (латвийский лат)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лицевой стороне банкноты в 10 лат изображена река Даугава – самая большая река Латвии. Ее длина 1200 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Рождается река на Валдае, в России, а впадает в Рижский залив в Риге. Кроме территории России, Даугава протекает и по территории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Белорусии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Здесь, как и в России, реку называют Западная Двина.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62844"/>
            <a:ext cx="4059238" cy="1894311"/>
          </a:xfrm>
        </p:spPr>
      </p:pic>
    </p:spTree>
    <p:extLst>
      <p:ext uri="{BB962C8B-B14F-4D97-AF65-F5344CB8AC3E}">
        <p14:creationId xmlns:p14="http://schemas.microsoft.com/office/powerpoint/2010/main" val="346696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Иран (иранский реал)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оборотной стороне 10000 купюры изображена гора </a:t>
            </a:r>
            <a:r>
              <a:rPr lang="ru-RU" dirty="0" err="1" smtClean="0"/>
              <a:t>Демавенд</a:t>
            </a:r>
            <a:r>
              <a:rPr lang="ru-RU" dirty="0" smtClean="0"/>
              <a:t> – спящий вулкан в горном хребте </a:t>
            </a:r>
            <a:r>
              <a:rPr lang="ru-RU" dirty="0" err="1" smtClean="0"/>
              <a:t>Альброз</a:t>
            </a:r>
            <a:r>
              <a:rPr lang="ru-RU" dirty="0" smtClean="0"/>
              <a:t> на севере Ирана. </a:t>
            </a:r>
            <a:r>
              <a:rPr lang="ru-RU" dirty="0" err="1" smtClean="0"/>
              <a:t>Демавенд</a:t>
            </a:r>
            <a:r>
              <a:rPr lang="ru-RU" dirty="0"/>
              <a:t> </a:t>
            </a:r>
            <a:r>
              <a:rPr lang="ru-RU" dirty="0" smtClean="0"/>
              <a:t>является </a:t>
            </a:r>
            <a:r>
              <a:rPr lang="ru-RU" dirty="0"/>
              <a:t>самой высокой точкой Ближнего Востока и самым высоким вулканом всей </a:t>
            </a:r>
            <a:r>
              <a:rPr lang="ru-RU" dirty="0" smtClean="0"/>
              <a:t>Азии (5610 м).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48" y="2783378"/>
            <a:ext cx="4044142" cy="2053244"/>
          </a:xfrm>
        </p:spPr>
      </p:pic>
    </p:spTree>
    <p:extLst>
      <p:ext uri="{BB962C8B-B14F-4D97-AF65-F5344CB8AC3E}">
        <p14:creationId xmlns:p14="http://schemas.microsoft.com/office/powerpoint/2010/main" val="189883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060848"/>
            <a:ext cx="77048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Практическая значимость моей исследовательской работы заключается в том, что работу можно использовать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уроках географии.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560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 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денежные купюры , которые находятся в финансовом обороте нашей страны и других стран мира 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какие географические объекты на них  изображены.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выяснить историю создания и применения денежных купюр.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Проанализировать основные виды денежных купюр нашей страны.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Изучить географические объекты, изображенные на купюрах.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денежные купюры.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географические объекты, изображенные на купюрах.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59632" y="4186370"/>
            <a:ext cx="669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Фантастические смайлы и где они обитают. Читайте на Coss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www.cossa.ru/upload/tmp/images/b894a64b43145ed8efafa929544c37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ᐈ Умные смайлики фото, рисунки умный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2719189" cy="2719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такое купюра?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208912" cy="48529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Купюра – это денежный знак, который используется для обозначения денежных знаков в обычной жизни. Впервые купюры </a:t>
            </a:r>
            <a:r>
              <a:rPr lang="ru-RU" dirty="0"/>
              <a:t>б</a:t>
            </a:r>
            <a:r>
              <a:rPr lang="ru-RU" dirty="0" smtClean="0"/>
              <a:t>ыли напечатаны в Китае в 11 веке. Они были придуманы для купцов, так как обычные медные монеты весили много и занимали много места. </a:t>
            </a:r>
          </a:p>
          <a:p>
            <a:pPr marL="0" indent="0">
              <a:buNone/>
            </a:pPr>
            <a:r>
              <a:rPr lang="ru-RU" dirty="0" smtClean="0"/>
              <a:t>До настоящего времени на российских купюрах изображались царственные особы и В.И. Ленин в советский период. Теперь же они стали более разнообразными – по ним можно изучать географию России.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4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5-рублевая купюра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(выведена из оборота)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этой купюре изображен Новгород. Город стоит на реке Волхов – единственная река, которая вытекает из оз. Ильмень. Впадает в Ладожское озеро. На реке построена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Волховская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ГЭС.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BAC5BF"/>
              </a:clrFrom>
              <a:clrTo>
                <a:srgbClr val="BAC5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59238" cy="3757004"/>
          </a:xfrm>
        </p:spPr>
      </p:pic>
    </p:spTree>
    <p:extLst>
      <p:ext uri="{BB962C8B-B14F-4D97-AF65-F5344CB8AC3E}">
        <p14:creationId xmlns:p14="http://schemas.microsoft.com/office/powerpoint/2010/main" val="1528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10-рублевая купюра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этой купюре изображен город Красноярск, центр крупнейшего края и второго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величине региона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России. На лицевой стороне изображены мост, проходящий через р. Енисей – самую полноводную реку России. С оборотной стороны изображена Красноярская ГЭС.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60440" cy="17056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960439" cy="17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50-рублевая купюра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282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этой купюре изображен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Санкт-Петербург. Город стоит на реке Неве и на побережье Финского залива.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 протяжённость всех водотоков на территории Санкт-Петербурга достигает 282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 (реки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Большая и Малая Нева, Большая, Средняя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Малая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Фонтанка,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Мойка и др.)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Финский залив – залив в восточной части Балтийского моря. Его площадь 29500 кв. км.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59238" cy="3712887"/>
          </a:xfrm>
        </p:spPr>
      </p:pic>
    </p:spTree>
    <p:extLst>
      <p:ext uri="{BB962C8B-B14F-4D97-AF65-F5344CB8AC3E}">
        <p14:creationId xmlns:p14="http://schemas.microsoft.com/office/powerpoint/2010/main" val="74194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100-рублевая купюра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этой купюре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изображена Москва. Она находится в центральной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 Восточно-Европейской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равнины. Эта равнина является одной из крупнейших на планете.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северо-западе и западе она ограничена Скандинавскими горами, Баренцевым и Белым морями, Балтийским побережьем и рекой Вислой. На востоке и юго-востоке соседствует с Уральскими горами и Кавказом. На юге равнина ограничена берегами Чёрного, Азовского и Каспийского морей.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3072"/>
            <a:ext cx="4059238" cy="3633855"/>
          </a:xfrm>
        </p:spPr>
      </p:pic>
    </p:spTree>
    <p:extLst>
      <p:ext uri="{BB962C8B-B14F-4D97-AF65-F5344CB8AC3E}">
        <p14:creationId xmlns:p14="http://schemas.microsoft.com/office/powerpoint/2010/main" val="110118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Юбилейная 100-рублевая купюра «Крым, Севастополь» 2015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Купюра посвящена полуострову Крым и г. Севастополь. Крым – полуостров в северной части Черного моря. Его береговая линия превышает 2500 км. С материком полуостров соединяется узким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Перекопским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перешейком (до 8 км).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51" y="2167263"/>
            <a:ext cx="3200136" cy="3285473"/>
          </a:xfrm>
        </p:spPr>
      </p:pic>
    </p:spTree>
    <p:extLst>
      <p:ext uri="{BB962C8B-B14F-4D97-AF65-F5344CB8AC3E}">
        <p14:creationId xmlns:p14="http://schemas.microsoft.com/office/powerpoint/2010/main" val="269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200-рублевая купюра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купюре изображено два города Севастополь и Херсонес, находящиеся на побережье Черного моря.  Черное море относится к бассейну Атлантического океана, его глубина свыше 2200 м. Черное море – важный район транспортных перевозок.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  <p:extLst>
      <p:ext uri="{BB962C8B-B14F-4D97-AF65-F5344CB8AC3E}">
        <p14:creationId xmlns:p14="http://schemas.microsoft.com/office/powerpoint/2010/main" val="31392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531</TotalTime>
  <Words>756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Constantia</vt:lpstr>
      <vt:lpstr>Times New Roman</vt:lpstr>
      <vt:lpstr>Wingdings</vt:lpstr>
      <vt:lpstr>Wingdings 2</vt:lpstr>
      <vt:lpstr>Бумажная</vt:lpstr>
      <vt:lpstr>География в купюрах</vt:lpstr>
      <vt:lpstr>Презентация PowerPoint</vt:lpstr>
      <vt:lpstr>Что такое купюра?</vt:lpstr>
      <vt:lpstr>5-рублевая купюра  (выведена из оборота)</vt:lpstr>
      <vt:lpstr>10-рублевая купюра</vt:lpstr>
      <vt:lpstr>50-рублевая купюра</vt:lpstr>
      <vt:lpstr>100-рублевая купюра</vt:lpstr>
      <vt:lpstr>Юбилейная 100-рублевая купюра «Крым, Севастополь» 2015</vt:lpstr>
      <vt:lpstr>200-рублевая купюра</vt:lpstr>
      <vt:lpstr>500-рублевая купюра</vt:lpstr>
      <vt:lpstr>1000 купюра</vt:lpstr>
      <vt:lpstr>2000 купюра</vt:lpstr>
      <vt:lpstr>5000 купюра</vt:lpstr>
      <vt:lpstr>Презентация PowerPoint</vt:lpstr>
      <vt:lpstr>Япония (японская йена)</vt:lpstr>
      <vt:lpstr>Мадагаскар (малагасийский ариар)</vt:lpstr>
      <vt:lpstr>Латвия (латвийский лат)</vt:lpstr>
      <vt:lpstr>Иран (иранский реал)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в купюрах.</dc:title>
  <dc:creator>ДИМА</dc:creator>
  <cp:lastModifiedBy>Нэля</cp:lastModifiedBy>
  <cp:revision>42</cp:revision>
  <dcterms:created xsi:type="dcterms:W3CDTF">2020-08-29T12:15:41Z</dcterms:created>
  <dcterms:modified xsi:type="dcterms:W3CDTF">2021-02-27T13:28:33Z</dcterms:modified>
</cp:coreProperties>
</file>