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61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51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62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76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06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60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85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90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91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30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58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E77F8-D7F5-485E-BC67-2FFF1CCEF34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94645-3B44-4822-8A57-4E940725C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74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f.ppt-online.org/files/slide/v/VfgroKABXCRuF3Epcz76D92xYhyZPG8Wmv0aj5/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07" y="23192"/>
            <a:ext cx="9437209" cy="683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23728" y="-12786"/>
            <a:ext cx="6372200" cy="4154984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 extrusionH="57150">
              <a:bevelT w="27940" h="12700" prst="softRound"/>
              <a:contourClr>
                <a:srgbClr val="DDDDDD"/>
              </a:contourClr>
            </a:sp3d>
          </a:bodyPr>
          <a:lstStyle/>
          <a:p>
            <a:r>
              <a:rPr lang="ru-RU" sz="44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средств музыкального воспитания в подготовке детей дошкольного возраста к обучению грамоте. </a:t>
            </a:r>
            <a:endParaRPr lang="ru-RU" sz="4400" dirty="0">
              <a:ln>
                <a:solidFill>
                  <a:srgbClr val="FFFF00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544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136" y="188640"/>
            <a:ext cx="6563135" cy="55092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anose="03010101010201010101" pitchFamily="66" charset="0"/>
              </a:rPr>
              <a:t>Музыке отводится особая роль в воспитании ребенка. С этим искусством человек соприкасается   с рождения, целенаправленное музыкальное воспитание он начинает получать уже в детском саду, а в последующем и в школе. </a:t>
            </a:r>
            <a:endParaRPr lang="ru-RU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anose="03010101010201010101" pitchFamily="66" charset="0"/>
              </a:rPr>
              <a:t>Следовательно</a:t>
            </a:r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anose="03010101010201010101" pitchFamily="66" charset="0"/>
              </a:rPr>
              <a:t>, музыкальное воспитание является одним из средств формирования личности ребенка с самого раннего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39327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07340"/>
            <a:ext cx="72728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                         Связь </a:t>
            </a:r>
            <a:r>
              <a:rPr lang="ru-RU" sz="32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музыки и речи </a:t>
            </a:r>
            <a:endParaRPr lang="ru-RU" sz="3200" b="1" dirty="0" smtClean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Музыкальные звуки, как и речь, воспринимаются слухом.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Выразительность языка музыки во многом сходна с выразительностью </a:t>
            </a:r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речи.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Музыка, </a:t>
            </a:r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как </a:t>
            </a:r>
            <a:r>
              <a:rPr lang="ru-RU" sz="32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и речь, имеет интонационную </a:t>
            </a:r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природу.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Как голос передает эмоциональное состояние человека с помощью интонационной окраски, так и музыка, обладая интонацией, выражает настроение, </a:t>
            </a:r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latin typeface="Monotype Corsiva" panose="03010101010201010101" pitchFamily="66" charset="0"/>
              </a:rPr>
              <a:t>характер.</a:t>
            </a:r>
            <a:endParaRPr lang="ru-RU" sz="3200" b="1" dirty="0">
              <a:ln>
                <a:solidFill>
                  <a:srgbClr val="FFFF00"/>
                </a:solidFill>
              </a:ln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0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5616624" cy="56323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Right"/>
              <a:lightRig rig="threePt" dir="t"/>
            </a:scene3d>
          </a:bodyPr>
          <a:lstStyle/>
          <a:p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Под </a:t>
            </a:r>
            <a:r>
              <a:rPr lang="ru-RU" sz="36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влиянием музыки, музыкальных упражнений и </a:t>
            </a:r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игр, </a:t>
            </a:r>
            <a:r>
              <a:rPr lang="ru-RU" sz="36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при условии использования правильно подобранных </a:t>
            </a:r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приемов, положительно </a:t>
            </a:r>
            <a:r>
              <a:rPr lang="ru-RU" sz="36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будут развиваться психические процессы и свойства личности, будет оказана большая помощь в работе над развитием активной речи детей.</a:t>
            </a:r>
          </a:p>
        </p:txBody>
      </p:sp>
    </p:spTree>
    <p:extLst>
      <p:ext uri="{BB962C8B-B14F-4D97-AF65-F5344CB8AC3E}">
        <p14:creationId xmlns:p14="http://schemas.microsoft.com/office/powerpoint/2010/main" val="27797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5360"/>
            <a:ext cx="648072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Слушание музыки</a:t>
            </a:r>
          </a:p>
          <a:p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Активное восприятие выражается в беседе о прослушанном музыкальном произведении. Такая беседа может включать характеристику эмоционально-образного содержания произведения и позволяет расширить словарный запас детей, обогатить его образными словами и выражениями, характеризующими чувства, переданные в музыке. После прослушивания музыкального произведения полезно не только поговорить о нем, но и предложить детям подвигаться под эту музыку, чтобы они почувствовали её характер, передали свои чувства, своё отношение к музыкальному произведению.</a:t>
            </a:r>
            <a:endParaRPr lang="ru-RU" sz="24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93" y="0"/>
            <a:ext cx="662473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Пение</a:t>
            </a:r>
          </a:p>
          <a:p>
            <a:r>
              <a:rPr lang="ru-RU" sz="24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развивает дыхание, голос, формирует чувство ритма и темпа речи, улучшает дикцию, координирует слух и голос. Пение помогает исправлять ряд недостатков: невнятное произношение, проглатывание окончания слов, а пение на слоги способствует автоматизации звука, закреплению правильного произношения</a:t>
            </a:r>
            <a:r>
              <a:rPr lang="ru-RU" sz="24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</a:p>
          <a:p>
            <a:endParaRPr lang="ru-RU" sz="24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Музыкальная ритмика</a:t>
            </a:r>
          </a:p>
          <a:p>
            <a:r>
              <a:rPr lang="ru-RU" sz="24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оказывает коррекционное воздействие </a:t>
            </a:r>
            <a:r>
              <a:rPr lang="ru-RU" sz="24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речь </a:t>
            </a:r>
            <a:r>
              <a:rPr lang="ru-RU" sz="24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детей, тренирует наблюдательность, развивает чувство темпа</a:t>
            </a:r>
            <a:r>
              <a:rPr lang="ru-RU" sz="24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ритма и времени, </a:t>
            </a:r>
            <a:r>
              <a:rPr lang="ru-RU" sz="24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общую и мелкую моторику .</a:t>
            </a:r>
            <a:endParaRPr lang="ru-RU" sz="24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endParaRPr lang="ru-RU" sz="2400" b="1" dirty="0" smtClean="0">
              <a:solidFill>
                <a:srgbClr val="7030A0"/>
              </a:solidFill>
              <a:latin typeface="Monotype Corsiva" panose="03010101010201010101" pitchFamily="66" charset="0"/>
            </a:endParaRPr>
          </a:p>
          <a:p>
            <a:r>
              <a:rPr lang="ru-RU" sz="2400" b="1" dirty="0" err="1" smtClean="0">
                <a:solidFill>
                  <a:srgbClr val="7030A0"/>
                </a:solidFill>
                <a:latin typeface="Monotype Corsiva" panose="03010101010201010101" pitchFamily="66" charset="0"/>
              </a:rPr>
              <a:t>Л.Генералова</a:t>
            </a:r>
            <a:r>
              <a:rPr lang="ru-RU" sz="24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 : </a:t>
            </a: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«Движение - это тоже речь, выражающая сущность ребёнка».</a:t>
            </a:r>
          </a:p>
          <a:p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«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От слова – к музыке, от движения – к мышлению»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Т</a:t>
            </a: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. 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Боровик.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81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65" y="0"/>
            <a:ext cx="828092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Игра на ДМИ</a:t>
            </a:r>
          </a:p>
          <a:p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</a:t>
            </a:r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пособствует проявлению </a:t>
            </a:r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самостоятельности, активности, творчества, </a:t>
            </a:r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преодолению </a:t>
            </a:r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излишней застенчивости, скованности ребенка</a:t>
            </a:r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 </a:t>
            </a:r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Создание шумовых оркестров - это замечательное средство развития не только метроритмического слуха, но и мелкой моторики детей. </a:t>
            </a:r>
            <a:endParaRPr lang="ru-RU" sz="2800" b="1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 err="1" smtClean="0">
                <a:solidFill>
                  <a:srgbClr val="C00000"/>
                </a:solidFill>
                <a:latin typeface="Monotype Corsiva" panose="03010101010201010101" pitchFamily="66" charset="0"/>
              </a:rPr>
              <a:t>Логоритмика</a:t>
            </a:r>
            <a:endParaRPr lang="ru-RU" sz="2800" b="1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способствует развитию четкого произношения доступных по возрасту звуков, обогащению словаря детей, быстрому развитию речи и музыкальности, формирует положительный эмоциональный настрой, учит общению со сверстниками.</a:t>
            </a:r>
            <a:b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Благодаря </a:t>
            </a:r>
            <a:r>
              <a:rPr lang="ru-RU" sz="2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логоритмике</a:t>
            </a:r>
            <a: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дети пополняют словарный запас, разрабатывают мелкую и крупную моторику, учатся правильному произношению .</a:t>
            </a:r>
            <a:br>
              <a:rPr lang="ru-RU" sz="2800" b="1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endParaRPr lang="ru-RU" sz="2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endParaRPr lang="ru-RU" sz="28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366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</dc:creator>
  <cp:lastModifiedBy>marin</cp:lastModifiedBy>
  <cp:revision>9</cp:revision>
  <dcterms:created xsi:type="dcterms:W3CDTF">2020-12-15T18:36:13Z</dcterms:created>
  <dcterms:modified xsi:type="dcterms:W3CDTF">2020-12-15T20:16:32Z</dcterms:modified>
</cp:coreProperties>
</file>