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333" r:id="rId3"/>
    <p:sldId id="328" r:id="rId4"/>
    <p:sldId id="324" r:id="rId5"/>
    <p:sldId id="335" r:id="rId6"/>
    <p:sldId id="334" r:id="rId7"/>
    <p:sldId id="329" r:id="rId8"/>
    <p:sldId id="331" r:id="rId9"/>
    <p:sldId id="327" r:id="rId10"/>
    <p:sldId id="305" r:id="rId11"/>
    <p:sldId id="307" r:id="rId12"/>
    <p:sldId id="306" r:id="rId13"/>
    <p:sldId id="308" r:id="rId14"/>
    <p:sldId id="309" r:id="rId15"/>
    <p:sldId id="336" r:id="rId16"/>
    <p:sldId id="337" r:id="rId17"/>
    <p:sldId id="338" r:id="rId18"/>
    <p:sldId id="339" r:id="rId19"/>
    <p:sldId id="340" r:id="rId20"/>
    <p:sldId id="341" r:id="rId21"/>
    <p:sldId id="319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Rg st="1" end="20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7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15973-84EE-4B7D-8D2A-361EB4D40C54}" type="datetimeFigureOut">
              <a:rPr lang="ru-RU"/>
              <a:pPr>
                <a:defRPr/>
              </a:pPr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9CB57-2926-4507-A6D0-8D5416DD19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4D926-1E8E-4815-87BF-8C398E37BC55}" type="datetimeFigureOut">
              <a:rPr lang="ru-RU"/>
              <a:pPr>
                <a:defRPr/>
              </a:pPr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752F7-C5B1-4AF4-B6D2-1D6F99E69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14A8B-3E38-46E2-99DB-F3857BDC05F8}" type="datetimeFigureOut">
              <a:rPr lang="ru-RU"/>
              <a:pPr>
                <a:defRPr/>
              </a:pPr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F2B87-B226-49B2-9A97-5454599B2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D6A1E-BF10-4A7B-89B7-A1077A70200E}" type="datetimeFigureOut">
              <a:rPr lang="ru-RU"/>
              <a:pPr>
                <a:defRPr/>
              </a:pPr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B12AC-13BA-4D17-88F9-FFA9E3DFC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B51CE-94A2-4C55-B152-36DE2BBF6CBD}" type="datetimeFigureOut">
              <a:rPr lang="ru-RU"/>
              <a:pPr>
                <a:defRPr/>
              </a:pPr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66167-784E-4226-82DD-A81C995BF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9DABB-768D-43AB-9B1A-8C63F05799F6}" type="datetimeFigureOut">
              <a:rPr lang="ru-RU"/>
              <a:pPr>
                <a:defRPr/>
              </a:pPr>
              <a:t>27.12.2020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B19C9-F958-4DF1-90B4-D2E859972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7CF10-272D-4999-B314-2B0AEAE0DFE9}" type="datetimeFigureOut">
              <a:rPr lang="ru-RU"/>
              <a:pPr>
                <a:defRPr/>
              </a:pPr>
              <a:t>27.12.2020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01FC6-A827-48E3-9537-60FC9C13B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89A0F-60EC-4E30-A156-5F9BD714E1CD}" type="datetimeFigureOut">
              <a:rPr lang="ru-RU"/>
              <a:pPr>
                <a:defRPr/>
              </a:pPr>
              <a:t>27.12.2020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69C64-F2FC-45A9-97BF-FC73ECB9AF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44B09-48DC-427D-9542-CBE9F8F38A0D}" type="datetimeFigureOut">
              <a:rPr lang="ru-RU"/>
              <a:pPr>
                <a:defRPr/>
              </a:pPr>
              <a:t>27.12.2020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BBC9-94C2-4199-A7AB-A106E4DA7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35F77-40E6-41FE-A8B1-9D5F2C517F98}" type="datetimeFigureOut">
              <a:rPr lang="ru-RU"/>
              <a:pPr>
                <a:defRPr/>
              </a:pPr>
              <a:t>27.12.2020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923B5-934C-4DB0-A47B-60320E2E1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BDB14-8AAD-4F95-9EA5-43D9EFB72196}" type="datetimeFigureOut">
              <a:rPr lang="ru-RU"/>
              <a:pPr>
                <a:defRPr/>
              </a:pPr>
              <a:t>27.12.2020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A5D83-7B45-4A60-ACF6-5E1B5E951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5D1FA2-CDD0-48B2-8BF2-F95F9DFAD99D}" type="datetimeFigureOut">
              <a:rPr lang="ru-RU"/>
              <a:pPr>
                <a:defRPr/>
              </a:pPr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F5042F-272B-483D-ADA7-AF1BE1C55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5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7.pn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10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3.jpeg"/><Relationship Id="rId7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14.png"/><Relationship Id="rId9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7.pn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10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12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43.jpeg"/><Relationship Id="rId5" Type="http://schemas.openxmlformats.org/officeDocument/2006/relationships/image" Target="../media/image46.jpeg"/><Relationship Id="rId10" Type="http://schemas.openxmlformats.org/officeDocument/2006/relationships/image" Target="../media/image54.png"/><Relationship Id="rId4" Type="http://schemas.openxmlformats.org/officeDocument/2006/relationships/image" Target="../media/image45.jpeg"/><Relationship Id="rId9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79;&#1072;&#1075;&#1088;&#1091;&#1079;&#1082;&#1080;\&#1092;&#1080;&#1079;&#1084;&#1080;&#1085;&#1091;&#1090;&#1082;&#1072;%20-%20&#1084;&#1091;&#1079;&#1099;&#1082;&#1072;&#1083;&#1100;&#1085;&#1072;&#1103;%20&#1080;&#1075;&#1088;&#1072;%20(www.hotplayer.ru)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3315" name="Picture 2" descr="C:\Users\Елена\Pictures\для оформления группы\шаблоны\Рисунок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6" name="Группа 10"/>
          <p:cNvGrpSpPr>
            <a:grpSpLocks/>
          </p:cNvGrpSpPr>
          <p:nvPr/>
        </p:nvGrpSpPr>
        <p:grpSpPr bwMode="auto">
          <a:xfrm>
            <a:off x="468313" y="2205038"/>
            <a:ext cx="8135937" cy="4487862"/>
            <a:chOff x="539552" y="-387424"/>
            <a:chExt cx="8604448" cy="5279728"/>
          </a:xfrm>
        </p:grpSpPr>
        <p:pic>
          <p:nvPicPr>
            <p:cNvPr id="13317" name="Picture 2" descr="D:\МБДОУ ЦРР\Детские картинки\сказочные замки\003e93efb186.png"/>
            <p:cNvPicPr>
              <a:picLocks noChangeAspect="1" noChangeArrowheads="1"/>
            </p:cNvPicPr>
            <p:nvPr/>
          </p:nvPicPr>
          <p:blipFill>
            <a:blip r:embed="rId3"/>
            <a:srcRect l="24724" r="41173" b="11919"/>
            <a:stretch>
              <a:fillRect/>
            </a:stretch>
          </p:blipFill>
          <p:spPr bwMode="auto">
            <a:xfrm>
              <a:off x="2267744" y="-387424"/>
              <a:ext cx="3853899" cy="5256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8" name="Picture 2" descr="D:\МБДОУ ЦРР\Детские картинки\сказочные замки\003e93efb186.png"/>
            <p:cNvPicPr>
              <a:picLocks noChangeAspect="1" noChangeArrowheads="1"/>
            </p:cNvPicPr>
            <p:nvPr/>
          </p:nvPicPr>
          <p:blipFill>
            <a:blip r:embed="rId3"/>
            <a:srcRect t="52663"/>
            <a:stretch>
              <a:fillRect/>
            </a:stretch>
          </p:blipFill>
          <p:spPr bwMode="auto">
            <a:xfrm>
              <a:off x="539552" y="2741322"/>
              <a:ext cx="8604448" cy="2150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30616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7463"/>
            <a:ext cx="7812087" cy="6840537"/>
          </a:xfrm>
          <a:prstGeom prst="rect">
            <a:avLst/>
          </a:prstGeom>
          <a:noFill/>
        </p:spPr>
      </p:pic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grpSp>
        <p:nvGrpSpPr>
          <p:cNvPr id="14340" name="Группа 22"/>
          <p:cNvGrpSpPr>
            <a:grpSpLocks/>
          </p:cNvGrpSpPr>
          <p:nvPr/>
        </p:nvGrpSpPr>
        <p:grpSpPr bwMode="auto">
          <a:xfrm>
            <a:off x="4572000" y="908050"/>
            <a:ext cx="3816350" cy="5060950"/>
            <a:chOff x="4139952" y="1457863"/>
            <a:chExt cx="2614832" cy="4367431"/>
          </a:xfrm>
        </p:grpSpPr>
        <p:pic>
          <p:nvPicPr>
            <p:cNvPr id="14342" name="Picture 2" descr="C:\Users\Елена\Desktop\002s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r="48882"/>
            <a:stretch>
              <a:fillRect/>
            </a:stretch>
          </p:blipFill>
          <p:spPr bwMode="auto">
            <a:xfrm>
              <a:off x="4139952" y="1988840"/>
              <a:ext cx="2614832" cy="3836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3" name="Рисунок 6" descr="C:\Users\Елена\Desktop\кружок ТИКО\детали тико\Безымянный7.bmp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999713">
              <a:off x="5008605" y="1457863"/>
              <a:ext cx="1503055" cy="1256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5363" name="Picture 2" descr="C:\Users\Елена\Pictures\для оформления группы\шаблоны\Рисунок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1476375" y="692150"/>
            <a:ext cx="1800225" cy="3816350"/>
            <a:chOff x="2915816" y="2996952"/>
            <a:chExt cx="864096" cy="2016224"/>
          </a:xfrm>
        </p:grpSpPr>
        <p:pic>
          <p:nvPicPr>
            <p:cNvPr id="15371" name="Рисунок 5" descr="C:\Users\Елена\Desktop\кружок ТИКО\детали тико\Безымянный09.bmp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5400000">
              <a:off x="2627784" y="3861048"/>
              <a:ext cx="1440160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2" name="Picture 2" descr="C:\Users\Елена\Desktop\0_79f86_72ffed69_orig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87824" y="2996952"/>
              <a:ext cx="763112" cy="726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3708400" y="2924175"/>
            <a:ext cx="1655763" cy="2935288"/>
            <a:chOff x="1763690" y="4365104"/>
            <a:chExt cx="936104" cy="1998406"/>
          </a:xfrm>
        </p:grpSpPr>
        <p:pic>
          <p:nvPicPr>
            <p:cNvPr id="15369" name="Рисунок 8" descr="C:\Users\Елена\Desktop\кружок ТИКО\детали тико\Безымянный (2).bmp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5400000">
              <a:off x="1484566" y="5148283"/>
              <a:ext cx="1494351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0" name="Picture 2" descr="C:\Users\Елена\Desktop\0_79f86_72ffed69_orig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35696" y="4365104"/>
              <a:ext cx="763112" cy="726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5580063" y="1557338"/>
            <a:ext cx="1655762" cy="2519362"/>
            <a:chOff x="5148064" y="3861048"/>
            <a:chExt cx="895350" cy="1397191"/>
          </a:xfrm>
        </p:grpSpPr>
        <p:pic>
          <p:nvPicPr>
            <p:cNvPr id="15367" name="Рисунок 11" descr="Безымянный (10)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6606"/>
            <a:stretch>
              <a:fillRect/>
            </a:stretch>
          </p:blipFill>
          <p:spPr bwMode="auto">
            <a:xfrm>
              <a:off x="5148064" y="4365104"/>
              <a:ext cx="895350" cy="893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8" name="Picture 2" descr="C:\Users\Елена\Desktop\0_79f86_72ffed69_orig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220072" y="3861048"/>
              <a:ext cx="763112" cy="726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6387" name="Picture 2" descr="C:\Users\Елена\Pictures\для оформления группы\шаблоны\Рисунок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88" name="Группа 7"/>
          <p:cNvGrpSpPr>
            <a:grpSpLocks/>
          </p:cNvGrpSpPr>
          <p:nvPr/>
        </p:nvGrpSpPr>
        <p:grpSpPr bwMode="auto">
          <a:xfrm>
            <a:off x="2843213" y="1341438"/>
            <a:ext cx="4105275" cy="4175125"/>
            <a:chOff x="5004048" y="2383468"/>
            <a:chExt cx="1954295" cy="2413684"/>
          </a:xfrm>
        </p:grpSpPr>
        <p:pic>
          <p:nvPicPr>
            <p:cNvPr id="16389" name="Рисунок 8" descr="C:\Users\Елена\Desktop\детали тико\Безымянный (12).bmp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04048" y="3140968"/>
              <a:ext cx="1728192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0" name="Picture 3" descr="D:\МБДОУ ЦРР\Детские картинки\РАЗНОЕ\0_8e53a_81fdc4af_S.png"/>
            <p:cNvPicPr>
              <a:picLocks noChangeAspect="1" noChangeArrowheads="1"/>
            </p:cNvPicPr>
            <p:nvPr/>
          </p:nvPicPr>
          <p:blipFill>
            <a:blip r:embed="rId4"/>
            <a:srcRect t="42993"/>
            <a:stretch>
              <a:fillRect/>
            </a:stretch>
          </p:blipFill>
          <p:spPr bwMode="auto">
            <a:xfrm>
              <a:off x="5148064" y="3861048"/>
              <a:ext cx="1440160" cy="444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1" name="Picture 4" descr="D:\МБДОУ ЦРР\Детские картинки\ГОЛОВНЫЕ УБОРЫ\0_92fbb_b9516676_XXXL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520326">
              <a:off x="5497522" y="2383468"/>
              <a:ext cx="1460821" cy="1288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7411" name="Picture 2" descr="C:\Users\Елена\Pictures\для оформления группы\шаблоны\Рисунок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2" name="Группа 4"/>
          <p:cNvGrpSpPr>
            <a:grpSpLocks/>
          </p:cNvGrpSpPr>
          <p:nvPr/>
        </p:nvGrpSpPr>
        <p:grpSpPr bwMode="auto">
          <a:xfrm>
            <a:off x="250825" y="4649788"/>
            <a:ext cx="8713788" cy="2208212"/>
            <a:chOff x="1547664" y="2708920"/>
            <a:chExt cx="7416824" cy="1200535"/>
          </a:xfrm>
        </p:grpSpPr>
        <p:pic>
          <p:nvPicPr>
            <p:cNvPr id="17417" name="Picture 3" descr="рамка-183"/>
            <p:cNvPicPr>
              <a:picLocks noChangeAspect="1" noChangeArrowheads="1"/>
            </p:cNvPicPr>
            <p:nvPr/>
          </p:nvPicPr>
          <p:blipFill>
            <a:blip r:embed="rId3"/>
            <a:srcRect l="16667" t="68338"/>
            <a:stretch>
              <a:fillRect/>
            </a:stretch>
          </p:blipFill>
          <p:spPr bwMode="auto">
            <a:xfrm>
              <a:off x="1547664" y="2708920"/>
              <a:ext cx="4896544" cy="1200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8" name="Picture 3" descr="рамка-183"/>
            <p:cNvPicPr>
              <a:picLocks noChangeAspect="1" noChangeArrowheads="1"/>
            </p:cNvPicPr>
            <p:nvPr/>
          </p:nvPicPr>
          <p:blipFill>
            <a:blip r:embed="rId3"/>
            <a:srcRect l="42149" t="68338"/>
            <a:stretch>
              <a:fillRect/>
            </a:stretch>
          </p:blipFill>
          <p:spPr bwMode="auto">
            <a:xfrm rot="10800000" flipV="1">
              <a:off x="5831632" y="2708920"/>
              <a:ext cx="3132856" cy="1169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1619250" y="2276475"/>
            <a:ext cx="6230938" cy="1230313"/>
            <a:chOff x="1619672" y="4509120"/>
            <a:chExt cx="5472608" cy="1013466"/>
          </a:xfrm>
        </p:grpSpPr>
        <p:pic>
          <p:nvPicPr>
            <p:cNvPr id="17414" name="Рисунок 8" descr="C:\Users\Елена\Desktop\кружок ТИКО\детали тико\Безымянный (3).bmp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9672" y="4509120"/>
              <a:ext cx="1872208" cy="1013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5" name="Рисунок 9" descr="C:\Users\Елена\Desktop\кружок ТИКО\детали тико\Безымянный (3).bmp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19872" y="4509120"/>
              <a:ext cx="1872208" cy="1013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6" name="Рисунок 10" descr="C:\Users\Елена\Desktop\кружок ТИКО\детали тико\Безымянный (3).bmp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20072" y="4509120"/>
              <a:ext cx="1872208" cy="1013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8435" name="Picture 2" descr="C:\Users\Елена\Pictures\для оформления группы\шаблоны\Рисунок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Группа 28"/>
          <p:cNvGrpSpPr>
            <a:grpSpLocks/>
          </p:cNvGrpSpPr>
          <p:nvPr/>
        </p:nvGrpSpPr>
        <p:grpSpPr bwMode="auto">
          <a:xfrm>
            <a:off x="3059113" y="2924175"/>
            <a:ext cx="5184775" cy="2582863"/>
            <a:chOff x="3059832" y="3140968"/>
            <a:chExt cx="4989417" cy="2438356"/>
          </a:xfrm>
        </p:grpSpPr>
        <p:grpSp>
          <p:nvGrpSpPr>
            <p:cNvPr id="18466" name="Группа 20"/>
            <p:cNvGrpSpPr>
              <a:grpSpLocks/>
            </p:cNvGrpSpPr>
            <p:nvPr/>
          </p:nvGrpSpPr>
          <p:grpSpPr bwMode="auto">
            <a:xfrm>
              <a:off x="3059832" y="3190293"/>
              <a:ext cx="4752528" cy="2389031"/>
              <a:chOff x="3192531" y="3789040"/>
              <a:chExt cx="4187650" cy="1944940"/>
            </a:xfrm>
          </p:grpSpPr>
          <p:pic>
            <p:nvPicPr>
              <p:cNvPr id="18468" name="Рисунок 21" descr="C:\Users\Елена\Desktop\кружок ТИКО\детали тико\Безымянный (3).bmp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427984" y="4365104"/>
                <a:ext cx="1512038" cy="797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69" name="Рисунок 22" descr="C:\Users\Елена\Desktop\кружок ТИКО\детали тико\Безымянный (3).bmp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868143" y="4365103"/>
                <a:ext cx="1512038" cy="797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70" name="Рисунок 24" descr="C:\Users\Елена\Desktop\кружок ТИКО\детали тико\Безымянный (14).bmp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10800000">
                <a:off x="3192531" y="4393732"/>
                <a:ext cx="1335193" cy="7557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71" name="Рисунок 25" descr="C:\Users\Елена\Desktop\кружок ТИКО\детали тико\Безымянный7.bmp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10800000">
                <a:off x="4952558" y="5038581"/>
                <a:ext cx="1031358" cy="6953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72" name="Рисунок 26" descr="C:\Users\Елена\Desktop\кружок ТИКО\детали тико\Безымянный7.bmp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220072" y="3789040"/>
                <a:ext cx="1033573" cy="7017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8467" name="Рисунок 27" descr="C:\Users\Елена\Desktop\кружок ТИКО\детали тико\Безымянный7.bmp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76256" y="3140968"/>
              <a:ext cx="1172993" cy="861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37" name="Группа 32"/>
          <p:cNvGrpSpPr>
            <a:grpSpLocks/>
          </p:cNvGrpSpPr>
          <p:nvPr/>
        </p:nvGrpSpPr>
        <p:grpSpPr bwMode="auto">
          <a:xfrm>
            <a:off x="323850" y="1484313"/>
            <a:ext cx="8496300" cy="5176837"/>
            <a:chOff x="323528" y="1484784"/>
            <a:chExt cx="8532440" cy="5176200"/>
          </a:xfrm>
        </p:grpSpPr>
        <p:grpSp>
          <p:nvGrpSpPr>
            <p:cNvPr id="18447" name="Группа 4"/>
            <p:cNvGrpSpPr>
              <a:grpSpLocks/>
            </p:cNvGrpSpPr>
            <p:nvPr/>
          </p:nvGrpSpPr>
          <p:grpSpPr bwMode="auto">
            <a:xfrm>
              <a:off x="323528" y="1484784"/>
              <a:ext cx="8532440" cy="5176200"/>
              <a:chOff x="1763688" y="2708920"/>
              <a:chExt cx="7200800" cy="3952064"/>
            </a:xfrm>
          </p:grpSpPr>
          <p:grpSp>
            <p:nvGrpSpPr>
              <p:cNvPr id="18451" name="Группа 34"/>
              <p:cNvGrpSpPr>
                <a:grpSpLocks/>
              </p:cNvGrpSpPr>
              <p:nvPr/>
            </p:nvGrpSpPr>
            <p:grpSpPr bwMode="auto">
              <a:xfrm>
                <a:off x="1763688" y="2708920"/>
                <a:ext cx="7200800" cy="3736040"/>
                <a:chOff x="1763688" y="2780928"/>
                <a:chExt cx="7128792" cy="3880056"/>
              </a:xfrm>
            </p:grpSpPr>
            <p:pic>
              <p:nvPicPr>
                <p:cNvPr id="18454" name="Picture 3" descr="D:\МБДОУ ЦРР\Детские картинки\ЁЛОЧКИ\0_9535a_d6d0ec04_L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3563888" y="3140968"/>
                  <a:ext cx="1368152" cy="9277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55" name="Picture 3" descr="D:\МБДОУ ЦРР\Детские картинки\ЁЛОЧКИ\0_9535a_d6d0ec04_L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4427984" y="2924944"/>
                  <a:ext cx="1409614" cy="9558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56" name="Picture 3" descr="D:\МБДОУ ЦРР\Детские картинки\ЁЛОЧКИ\0_9535a_d6d0ec04_L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5436096" y="2780928"/>
                  <a:ext cx="1512168" cy="1025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57" name="Picture 3" descr="D:\МБДОУ ЦРР\Детские картинки\ЁЛОЧКИ\0_9535a_d6d0ec04_L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7452320" y="2780928"/>
                  <a:ext cx="1440160" cy="9765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58" name="Picture 3" descr="D:\МБДОУ ЦРР\Детские картинки\ЁЛОЧКИ\0_9535a_d6d0ec04_L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6516216" y="2852936"/>
                  <a:ext cx="1368152" cy="9277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59" name="Picture 3" descr="D:\МБДОУ ЦРР\Детские картинки\ЁЛОЧКИ\0_9535a_d6d0ec04_L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2627784" y="3284984"/>
                  <a:ext cx="1409614" cy="9558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60" name="Picture 3" descr="D:\МБДОУ ЦРР\Детские картинки\ЁЛОЧКИ\0_9535a_d6d0ec04_L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979712" y="3573016"/>
                  <a:ext cx="1368152" cy="9277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61" name="Picture 3" descr="D:\МБДОУ ЦРР\Детские картинки\ЁЛОЧКИ\0_9535a_d6d0ec04_L.png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1763688" y="4149080"/>
                  <a:ext cx="1296144" cy="8789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62" name="Picture 3" descr="D:\МБДОУ ЦРР\Детские картинки\ЁЛОЧКИ\0_9535a_d6d0ec04_L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835696" y="4653136"/>
                  <a:ext cx="1368152" cy="9277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63" name="Picture 3" descr="D:\МБДОУ ЦРР\Детские картинки\ЁЛОЧКИ\0_9535a_d6d0ec04_L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2195736" y="5085184"/>
                  <a:ext cx="1368152" cy="9277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64" name="Picture 3" descr="D:\МБДОУ ЦРР\Детские картинки\ЁЛОЧКИ\0_9535a_d6d0ec04_L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2699792" y="5445224"/>
                  <a:ext cx="1368152" cy="9277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65" name="Picture 3" descr="D:\МБДОУ ЦРР\Детские картинки\ЁЛОЧКИ\0_9535a_d6d0ec04_L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3275856" y="5733256"/>
                  <a:ext cx="1368152" cy="9277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8452" name="Picture 3" descr="D:\МБДОУ ЦРР\Детские картинки\ЁЛОЧКИ\0_9535a_d6d0ec04_L.png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851920" y="5733256"/>
                <a:ext cx="1368152" cy="9277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53" name="Picture 3" descr="D:\МБДОУ ЦРР\Детские картинки\ЁЛОЧКИ\0_9535a_d6d0ec04_L.png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644008" y="5733256"/>
                <a:ext cx="1368152" cy="9277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8448" name="Picture 3" descr="D:\МБДОУ ЦРР\Детские картинки\ЁЛОЧКИ\0_9535a_d6d0ec04_L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788024" y="5445224"/>
              <a:ext cx="1621164" cy="1215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9" name="Picture 3" descr="D:\МБДОУ ЦРР\Детские картинки\ЁЛОЧКИ\0_9535a_d6d0ec04_L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796136" y="5445224"/>
              <a:ext cx="1621164" cy="1215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0" name="Picture 3" descr="D:\МБДОУ ЦРР\Детские картинки\ЁЛОЧКИ\0_9535a_d6d0ec04_L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876256" y="5445224"/>
              <a:ext cx="1621164" cy="1215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38" name="Группа 41"/>
          <p:cNvGrpSpPr>
            <a:grpSpLocks/>
          </p:cNvGrpSpPr>
          <p:nvPr/>
        </p:nvGrpSpPr>
        <p:grpSpPr bwMode="auto">
          <a:xfrm>
            <a:off x="0" y="1484313"/>
            <a:ext cx="9144000" cy="5175250"/>
            <a:chOff x="0" y="1484784"/>
            <a:chExt cx="9144000" cy="5175528"/>
          </a:xfrm>
        </p:grpSpPr>
        <p:pic>
          <p:nvPicPr>
            <p:cNvPr id="18439" name="Picture 3" descr="D:\МБДОУ ЦРР\Детские картинки\ЁЛОЧКИ\0_9535a_d6d0ec04_L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619672" y="5445224"/>
              <a:ext cx="1621164" cy="1215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0" name="Picture 3" descr="D:\МБДОУ ЦРР\Детские картинки\ЁЛОЧКИ\0_9535a_d6d0ec04_L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11560" y="5445224"/>
              <a:ext cx="1621164" cy="1215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1" name="Picture 3" descr="D:\МБДОУ ЦРР\Детские картинки\ЁЛОЧКИ\0_9535a_d6d0ec04_L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3528" y="4653136"/>
              <a:ext cx="1621164" cy="1215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2" name="Picture 3" descr="D:\МБДОУ ЦРР\Детские картинки\ЁЛОЧКИ\0_9535a_d6d0ec04_L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3861048"/>
              <a:ext cx="1621164" cy="1215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3" name="Picture 3" descr="D:\МБДОУ ЦРР\Детские картинки\ЁЛОЧКИ\0_9535a_d6d0ec04_L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996952"/>
              <a:ext cx="1621164" cy="1215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4" name="Picture 3" descr="D:\МБДОУ ЦРР\Детские картинки\ЁЛОЧКИ\0_9535a_d6d0ec04_L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3528" y="2348880"/>
              <a:ext cx="1621164" cy="1215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5" name="Picture 3" descr="D:\МБДОУ ЦРР\Детские картинки\ЁЛОЧКИ\0_9535a_d6d0ec04_L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522836" y="5445224"/>
              <a:ext cx="1621164" cy="1215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6" name="Picture 3" descr="D:\МБДОУ ЦРР\Детские картинки\ЁЛОЧКИ\0_9535a_d6d0ec04_L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522836" y="1484784"/>
              <a:ext cx="1621164" cy="1215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4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49156" name="Picture 2" descr="C:\Users\Елена\Pictures\для оформления группы\шаблоны\Рисунок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157" name="Группа 4"/>
          <p:cNvGrpSpPr>
            <a:grpSpLocks/>
          </p:cNvGrpSpPr>
          <p:nvPr/>
        </p:nvGrpSpPr>
        <p:grpSpPr bwMode="auto">
          <a:xfrm>
            <a:off x="2195513" y="765175"/>
            <a:ext cx="4752975" cy="5876925"/>
            <a:chOff x="3851920" y="2204863"/>
            <a:chExt cx="3384376" cy="4182333"/>
          </a:xfrm>
        </p:grpSpPr>
        <p:pic>
          <p:nvPicPr>
            <p:cNvPr id="49158" name="Рисунок 5" descr="C:\Users\Елена\Desktop\кружок ТИКО\детали тико\Безымянныйи.bmp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1920" y="4797152"/>
              <a:ext cx="1512168" cy="1590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59" name="Рисунок 6" descr="C:\Users\Елена\Desktop\кружок ТИКО\детали тико\Безымянныйв.bmp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23928" y="3645024"/>
              <a:ext cx="1440160" cy="1262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0" name="Рисунок 7" descr="C:\Users\Елена\Desktop\кружок ТИКО\детали тико\Безымянный (3).bmp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5400000">
              <a:off x="4968044" y="5049180"/>
              <a:ext cx="1584176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1" name="Рисунок 8" descr="C:\Users\Елена\Desktop\кружок ТИКО\детали тико\Безымянныйаж.bmp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7471"/>
            <a:stretch>
              <a:fillRect/>
            </a:stretch>
          </p:blipFill>
          <p:spPr bwMode="auto">
            <a:xfrm>
              <a:off x="5220072" y="3789040"/>
              <a:ext cx="1080120" cy="1122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2" name="Рисунок 9" descr="C:\Users\Елена\Desktop\кружок ТИКО\детали тико\Безымянный (14).bmp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5400000">
              <a:off x="4900105" y="2596839"/>
              <a:ext cx="1720055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3" name="Рисунок 10" descr="C:\Users\Елена\Desktop\кружок ТИКО\детали тико\Безымянный09.bmp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5400000">
              <a:off x="5904148" y="5049180"/>
              <a:ext cx="1584176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4" name="Рисунок 11" descr="C:\Users\Елена\Desktop\кружок ТИКО\детали тико\Безымянный78.bmp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26949"/>
            <a:stretch>
              <a:fillRect/>
            </a:stretch>
          </p:blipFill>
          <p:spPr bwMode="auto">
            <a:xfrm>
              <a:off x="6228184" y="4005064"/>
              <a:ext cx="936104" cy="890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50180" name="Picture 2" descr="C:\Users\Елена\Pictures\для оформления группы\шаблоны\Рисунок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181" name="Группа 4"/>
          <p:cNvGrpSpPr>
            <a:grpSpLocks/>
          </p:cNvGrpSpPr>
          <p:nvPr/>
        </p:nvGrpSpPr>
        <p:grpSpPr bwMode="auto">
          <a:xfrm>
            <a:off x="2339975" y="549275"/>
            <a:ext cx="4824413" cy="2447925"/>
            <a:chOff x="5004048" y="1556792"/>
            <a:chExt cx="3384376" cy="1728192"/>
          </a:xfrm>
        </p:grpSpPr>
        <p:grpSp>
          <p:nvGrpSpPr>
            <p:cNvPr id="50182" name="Группа 18"/>
            <p:cNvGrpSpPr>
              <a:grpSpLocks/>
            </p:cNvGrpSpPr>
            <p:nvPr/>
          </p:nvGrpSpPr>
          <p:grpSpPr bwMode="auto">
            <a:xfrm>
              <a:off x="5004048" y="1772816"/>
              <a:ext cx="3384376" cy="1512168"/>
              <a:chOff x="5076056" y="1772816"/>
              <a:chExt cx="3384376" cy="1512168"/>
            </a:xfrm>
          </p:grpSpPr>
          <p:pic>
            <p:nvPicPr>
              <p:cNvPr id="50183" name="Рисунок 7" descr="C:\Users\Елена\Desktop\кружок ТИКО\детали тико\Безымянный (9).bmp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-5400000">
                <a:off x="4896036" y="1952836"/>
                <a:ext cx="1512168" cy="1152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184" name="Рисунок 8" descr="C:\Users\Елена\Desktop\кружок ТИКО\детали тико\Безымянныйа (2).bmp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15683"/>
              <a:stretch>
                <a:fillRect/>
              </a:stretch>
            </p:blipFill>
            <p:spPr bwMode="auto">
              <a:xfrm>
                <a:off x="6084168" y="2060848"/>
                <a:ext cx="1152128" cy="1224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185" name="Рисунок 9" descr="C:\Users\Елена\Desktop\кружок ТИКО\детали тико\Безымянный (9).bmp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020272" y="2132856"/>
                <a:ext cx="1440160" cy="11386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0186" name="Picture 2" descr="C:\Users\Елена\Desktop\0_79f86_72ffed69_orig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156176" y="1556792"/>
              <a:ext cx="763112" cy="726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Рисунок 10" descr="C:\Users\Елена\Desktop\кружок ТИКО\детали тико\Безымянный (9).bmp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3429000"/>
            <a:ext cx="1439863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Елена\Desktop\кружок ТИКО\детали тико\Безымянныйа (2).bmp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5683"/>
          <a:stretch>
            <a:fillRect/>
          </a:stretch>
        </p:blipFill>
        <p:spPr bwMode="auto">
          <a:xfrm>
            <a:off x="3851275" y="3860800"/>
            <a:ext cx="1512888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Елена\Desktop\кружок ТИКО\детали тико\Безымянный (9).bmp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063" y="3860800"/>
            <a:ext cx="2052637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51204" name="Picture 2" descr="C:\Users\Елена\Pictures\для оформления группы\шаблоны\Рисунок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1619250" y="908050"/>
            <a:ext cx="6048375" cy="3241675"/>
            <a:chOff x="2195736" y="2132856"/>
            <a:chExt cx="5976665" cy="2952328"/>
          </a:xfrm>
        </p:grpSpPr>
        <p:grpSp>
          <p:nvGrpSpPr>
            <p:cNvPr id="51206" name="Группа 27"/>
            <p:cNvGrpSpPr>
              <a:grpSpLocks/>
            </p:cNvGrpSpPr>
            <p:nvPr/>
          </p:nvGrpSpPr>
          <p:grpSpPr bwMode="auto">
            <a:xfrm>
              <a:off x="6876256" y="2492896"/>
              <a:ext cx="1296145" cy="2502463"/>
              <a:chOff x="6876256" y="2492896"/>
              <a:chExt cx="1296145" cy="2502463"/>
            </a:xfrm>
          </p:grpSpPr>
          <p:pic>
            <p:nvPicPr>
              <p:cNvPr id="51207" name="Рисунок 12" descr="C:\Users\Елена\Desktop\кружок ТИКО\детали тико\Безымянный (2).bmp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-5400000">
                <a:off x="6489121" y="3312079"/>
                <a:ext cx="2070415" cy="1296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208" name="Picture 2" descr="C:\Users\Елена\Desktop\0_79f86_72ffed69_orig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164288" y="2492896"/>
                <a:ext cx="763112" cy="726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1209" name="Группа 26"/>
            <p:cNvGrpSpPr>
              <a:grpSpLocks/>
            </p:cNvGrpSpPr>
            <p:nvPr/>
          </p:nvGrpSpPr>
          <p:grpSpPr bwMode="auto">
            <a:xfrm>
              <a:off x="4644008" y="2132856"/>
              <a:ext cx="1296144" cy="1829239"/>
              <a:chOff x="4644008" y="2132856"/>
              <a:chExt cx="1296144" cy="1829239"/>
            </a:xfrm>
          </p:grpSpPr>
          <p:pic>
            <p:nvPicPr>
              <p:cNvPr id="51210" name="Рисунок 10" descr="Безымянный (10)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16606"/>
              <a:stretch>
                <a:fillRect/>
              </a:stretch>
            </p:blipFill>
            <p:spPr bwMode="auto">
              <a:xfrm>
                <a:off x="4644008" y="2708920"/>
                <a:ext cx="1296144" cy="1253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211" name="Picture 2" descr="C:\Users\Елена\Desktop\0_79f86_72ffed69_orig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932040" y="2132856"/>
                <a:ext cx="763112" cy="726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1212" name="Группа 25"/>
            <p:cNvGrpSpPr>
              <a:grpSpLocks/>
            </p:cNvGrpSpPr>
            <p:nvPr/>
          </p:nvGrpSpPr>
          <p:grpSpPr bwMode="auto">
            <a:xfrm>
              <a:off x="2195736" y="2348880"/>
              <a:ext cx="1224136" cy="2736304"/>
              <a:chOff x="2195736" y="2348880"/>
              <a:chExt cx="1224136" cy="2736304"/>
            </a:xfrm>
          </p:grpSpPr>
          <p:pic>
            <p:nvPicPr>
              <p:cNvPr id="51213" name="Рисунок 8" descr="C:\Users\Елена\Desktop\кружок ТИКО\детали тико\Безымянный09.bmp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5400000">
                <a:off x="1727684" y="3392996"/>
                <a:ext cx="2160240" cy="1224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214" name="Picture 2" descr="C:\Users\Елена\Desktop\0_79f86_72ffed69_orig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11760" y="2348880"/>
                <a:ext cx="763112" cy="726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5" name="Группа 14"/>
          <p:cNvGrpSpPr>
            <a:grpSpLocks/>
          </p:cNvGrpSpPr>
          <p:nvPr/>
        </p:nvGrpSpPr>
        <p:grpSpPr bwMode="auto">
          <a:xfrm>
            <a:off x="3203575" y="3573463"/>
            <a:ext cx="3529013" cy="2087562"/>
            <a:chOff x="3851920" y="4293096"/>
            <a:chExt cx="3384376" cy="1800200"/>
          </a:xfrm>
        </p:grpSpPr>
        <p:grpSp>
          <p:nvGrpSpPr>
            <p:cNvPr id="51216" name="Группа 16"/>
            <p:cNvGrpSpPr>
              <a:grpSpLocks/>
            </p:cNvGrpSpPr>
            <p:nvPr/>
          </p:nvGrpSpPr>
          <p:grpSpPr bwMode="auto">
            <a:xfrm>
              <a:off x="3851920" y="4581128"/>
              <a:ext cx="3384376" cy="1512168"/>
              <a:chOff x="5076056" y="1772816"/>
              <a:chExt cx="3384376" cy="1512168"/>
            </a:xfrm>
          </p:grpSpPr>
          <p:pic>
            <p:nvPicPr>
              <p:cNvPr id="51217" name="Рисунок 17" descr="C:\Users\Елена\Desktop\кружок ТИКО\детали тико\Безымянный (9).bmp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-5400000">
                <a:off x="4896036" y="1952836"/>
                <a:ext cx="1512168" cy="1152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218" name="Рисунок 18" descr="C:\Users\Елена\Desktop\кружок ТИКО\детали тико\Безымянныйа (2).bmp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15683"/>
              <a:stretch>
                <a:fillRect/>
              </a:stretch>
            </p:blipFill>
            <p:spPr bwMode="auto">
              <a:xfrm>
                <a:off x="6084168" y="2060848"/>
                <a:ext cx="1152128" cy="1224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219" name="Рисунок 19" descr="C:\Users\Елена\Desktop\кружок ТИКО\детали тико\Безымянный (9).bmp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020272" y="2132856"/>
                <a:ext cx="1440160" cy="11386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1220" name="Picture 2" descr="C:\Users\Елена\Desktop\0_79f86_72ffed69_orig.pn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004048" y="4293096"/>
              <a:ext cx="763112" cy="726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57348" name="Picture 2" descr="C:\Users\Елена\Pictures\для оформления группы\шаблоны\Рисунок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7349" name="Группа 4"/>
          <p:cNvGrpSpPr>
            <a:grpSpLocks/>
          </p:cNvGrpSpPr>
          <p:nvPr/>
        </p:nvGrpSpPr>
        <p:grpSpPr bwMode="auto">
          <a:xfrm>
            <a:off x="3276600" y="476250"/>
            <a:ext cx="2951163" cy="3097213"/>
            <a:chOff x="5580112" y="1959061"/>
            <a:chExt cx="3235043" cy="3630179"/>
          </a:xfrm>
        </p:grpSpPr>
        <p:pic>
          <p:nvPicPr>
            <p:cNvPr id="57350" name="Picture 2" descr="C:\Users\Елена\Desktop\002s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48795" t="6197" b="11691"/>
            <a:stretch>
              <a:fillRect/>
            </a:stretch>
          </p:blipFill>
          <p:spPr bwMode="auto">
            <a:xfrm>
              <a:off x="5580112" y="2276872"/>
              <a:ext cx="2754132" cy="3312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51" name="Рисунок 6" descr="C:\Users\Елена\Desktop\кружок ТИКО\детали тико\Безымянный7.bmp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315236">
              <a:off x="7192283" y="1959061"/>
              <a:ext cx="1622872" cy="1235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827088" y="3644900"/>
          <a:ext cx="7272337" cy="201612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80120"/>
                <a:gridCol w="1296144"/>
                <a:gridCol w="1224136"/>
                <a:gridCol w="1248136"/>
                <a:gridCol w="1212134"/>
                <a:gridCol w="1212134"/>
              </a:tblGrid>
              <a:tr h="20162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7368" name="Группа 8"/>
          <p:cNvGrpSpPr>
            <a:grpSpLocks/>
          </p:cNvGrpSpPr>
          <p:nvPr/>
        </p:nvGrpSpPr>
        <p:grpSpPr bwMode="auto">
          <a:xfrm>
            <a:off x="971550" y="3860800"/>
            <a:ext cx="7070725" cy="1589088"/>
            <a:chOff x="1763688" y="3212976"/>
            <a:chExt cx="7069924" cy="1588765"/>
          </a:xfrm>
        </p:grpSpPr>
        <p:pic>
          <p:nvPicPr>
            <p:cNvPr id="57369" name="Picture 9" descr="прямоугольник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63688" y="3212976"/>
              <a:ext cx="814909" cy="156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70" name="Picture 10" descr="шестиугольник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43808" y="3501008"/>
              <a:ext cx="1080120" cy="1046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71" name="Picture 11" descr="пятиугольник маленький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40352" y="3501008"/>
              <a:ext cx="1093260" cy="106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72" name="Picture 7" descr="ромб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60232" y="3284984"/>
              <a:ext cx="809567" cy="1382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73" name="Picture 6" descr="Трапеция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2845"/>
            <a:stretch>
              <a:fillRect/>
            </a:stretch>
          </p:blipFill>
          <p:spPr bwMode="auto">
            <a:xfrm>
              <a:off x="4067944" y="3429000"/>
              <a:ext cx="1289383" cy="1372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74" name="Picture 8" descr="квадрат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36096" y="3573016"/>
              <a:ext cx="936104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58372" name="Picture 2" descr="C:\Users\Елена\Pictures\для оформления группы\шаблоны\Рисунок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4"/>
          <p:cNvGrpSpPr>
            <a:grpSpLocks/>
          </p:cNvGrpSpPr>
          <p:nvPr/>
        </p:nvGrpSpPr>
        <p:grpSpPr bwMode="auto">
          <a:xfrm>
            <a:off x="1619250" y="908050"/>
            <a:ext cx="6048375" cy="3241675"/>
            <a:chOff x="2195736" y="2132856"/>
            <a:chExt cx="5976665" cy="2952328"/>
          </a:xfrm>
        </p:grpSpPr>
        <p:grpSp>
          <p:nvGrpSpPr>
            <p:cNvPr id="58374" name="Группа 27"/>
            <p:cNvGrpSpPr>
              <a:grpSpLocks/>
            </p:cNvGrpSpPr>
            <p:nvPr/>
          </p:nvGrpSpPr>
          <p:grpSpPr bwMode="auto">
            <a:xfrm>
              <a:off x="6876256" y="2492896"/>
              <a:ext cx="1296145" cy="2502463"/>
              <a:chOff x="6876256" y="2492896"/>
              <a:chExt cx="1296145" cy="2502463"/>
            </a:xfrm>
          </p:grpSpPr>
          <p:pic>
            <p:nvPicPr>
              <p:cNvPr id="58375" name="Рисунок 12" descr="C:\Users\Елена\Desktop\кружок ТИКО\детали тико\Безымянный (2).bmp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-5400000">
                <a:off x="6489121" y="3312079"/>
                <a:ext cx="2070415" cy="1296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376" name="Picture 2" descr="C:\Users\Елена\Desktop\0_79f86_72ffed69_orig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164288" y="2492896"/>
                <a:ext cx="763112" cy="726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8377" name="Группа 26"/>
            <p:cNvGrpSpPr>
              <a:grpSpLocks/>
            </p:cNvGrpSpPr>
            <p:nvPr/>
          </p:nvGrpSpPr>
          <p:grpSpPr bwMode="auto">
            <a:xfrm>
              <a:off x="4644008" y="2132856"/>
              <a:ext cx="1296144" cy="1829239"/>
              <a:chOff x="4644008" y="2132856"/>
              <a:chExt cx="1296144" cy="1829239"/>
            </a:xfrm>
          </p:grpSpPr>
          <p:pic>
            <p:nvPicPr>
              <p:cNvPr id="58378" name="Рисунок 10" descr="Безымянный (10)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16606"/>
              <a:stretch>
                <a:fillRect/>
              </a:stretch>
            </p:blipFill>
            <p:spPr bwMode="auto">
              <a:xfrm>
                <a:off x="4644008" y="2708920"/>
                <a:ext cx="1296144" cy="1253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379" name="Picture 2" descr="C:\Users\Елена\Desktop\0_79f86_72ffed69_orig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932040" y="2132856"/>
                <a:ext cx="763112" cy="726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8380" name="Группа 25"/>
            <p:cNvGrpSpPr>
              <a:grpSpLocks/>
            </p:cNvGrpSpPr>
            <p:nvPr/>
          </p:nvGrpSpPr>
          <p:grpSpPr bwMode="auto">
            <a:xfrm>
              <a:off x="2195736" y="2348880"/>
              <a:ext cx="1224136" cy="2736304"/>
              <a:chOff x="2195736" y="2348880"/>
              <a:chExt cx="1224136" cy="2736304"/>
            </a:xfrm>
          </p:grpSpPr>
          <p:pic>
            <p:nvPicPr>
              <p:cNvPr id="58381" name="Рисунок 8" descr="C:\Users\Елена\Desktop\кружок ТИКО\детали тико\Безымянный09.bmp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5400000">
                <a:off x="1727684" y="3392996"/>
                <a:ext cx="2160240" cy="1224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382" name="Picture 2" descr="C:\Users\Елена\Desktop\0_79f86_72ffed69_orig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11760" y="2348880"/>
                <a:ext cx="763112" cy="726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8" name="Группа 14"/>
          <p:cNvGrpSpPr>
            <a:grpSpLocks/>
          </p:cNvGrpSpPr>
          <p:nvPr/>
        </p:nvGrpSpPr>
        <p:grpSpPr bwMode="auto">
          <a:xfrm>
            <a:off x="3203575" y="3573463"/>
            <a:ext cx="3529013" cy="2087562"/>
            <a:chOff x="3851920" y="4293096"/>
            <a:chExt cx="3384376" cy="1800200"/>
          </a:xfrm>
        </p:grpSpPr>
        <p:grpSp>
          <p:nvGrpSpPr>
            <p:cNvPr id="58384" name="Группа 16"/>
            <p:cNvGrpSpPr>
              <a:grpSpLocks/>
            </p:cNvGrpSpPr>
            <p:nvPr/>
          </p:nvGrpSpPr>
          <p:grpSpPr bwMode="auto">
            <a:xfrm>
              <a:off x="3851920" y="4581128"/>
              <a:ext cx="3384376" cy="1512168"/>
              <a:chOff x="5076056" y="1772816"/>
              <a:chExt cx="3384376" cy="1512168"/>
            </a:xfrm>
          </p:grpSpPr>
          <p:pic>
            <p:nvPicPr>
              <p:cNvPr id="58385" name="Рисунок 17" descr="C:\Users\Елена\Desktop\кружок ТИКО\детали тико\Безымянный (9).bmp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-5400000">
                <a:off x="4896036" y="1952836"/>
                <a:ext cx="1512168" cy="1152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386" name="Рисунок 18" descr="C:\Users\Елена\Desktop\кружок ТИКО\детали тико\Безымянныйа (2).bmp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15683"/>
              <a:stretch>
                <a:fillRect/>
              </a:stretch>
            </p:blipFill>
            <p:spPr bwMode="auto">
              <a:xfrm>
                <a:off x="6084168" y="2060848"/>
                <a:ext cx="1152128" cy="1224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387" name="Рисунок 19" descr="C:\Users\Елена\Desktop\кружок ТИКО\детали тико\Безымянный (9).bmp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020272" y="2132856"/>
                <a:ext cx="1440160" cy="11386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8388" name="Picture 2" descr="C:\Users\Елена\Desktop\0_79f86_72ffed69_orig.pn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004048" y="4293096"/>
              <a:ext cx="763112" cy="726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2" descr="C:\Users\Елена\Pictures\для оформления группы\шаблоны\Рисунок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989" name="Picture 5" descr="-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476250"/>
            <a:ext cx="9324975" cy="5829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59396" name="Picture 2" descr="C:\Users\Елена\Pictures\для оформления группы\шаблоны\Рисунок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755650" y="3429000"/>
          <a:ext cx="7272338" cy="244792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80120"/>
                <a:gridCol w="1296145"/>
                <a:gridCol w="1224137"/>
                <a:gridCol w="1248137"/>
                <a:gridCol w="1212134"/>
                <a:gridCol w="1212134"/>
              </a:tblGrid>
              <a:tr h="24482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9413" name="Рисунок 18" descr="C:\Users\Елена\Desktop\кружок ТИКО\детали тико\Безымянный09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3933825"/>
            <a:ext cx="9366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9414" name="Группа 35"/>
          <p:cNvGrpSpPr>
            <a:grpSpLocks/>
          </p:cNvGrpSpPr>
          <p:nvPr/>
        </p:nvGrpSpPr>
        <p:grpSpPr bwMode="auto">
          <a:xfrm>
            <a:off x="1979613" y="4076700"/>
            <a:ext cx="5989637" cy="1063625"/>
            <a:chOff x="2843808" y="3501008"/>
            <a:chExt cx="5989804" cy="1062608"/>
          </a:xfrm>
        </p:grpSpPr>
        <p:pic>
          <p:nvPicPr>
            <p:cNvPr id="59415" name="Picture 10" descr="шестиугольник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43808" y="3501008"/>
              <a:ext cx="1080120" cy="1046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16" name="Picture 11" descr="пятиугольник маленький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40352" y="3501008"/>
              <a:ext cx="1093260" cy="106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9417" name="Группа 16"/>
          <p:cNvGrpSpPr>
            <a:grpSpLocks/>
          </p:cNvGrpSpPr>
          <p:nvPr/>
        </p:nvGrpSpPr>
        <p:grpSpPr bwMode="auto">
          <a:xfrm rot="-3383255">
            <a:off x="2686050" y="4040188"/>
            <a:ext cx="1790700" cy="927100"/>
            <a:chOff x="5076056" y="1772816"/>
            <a:chExt cx="3384376" cy="1512168"/>
          </a:xfrm>
        </p:grpSpPr>
        <p:pic>
          <p:nvPicPr>
            <p:cNvPr id="59418" name="Рисунок 23" descr="C:\Users\Елена\Desktop\кружок ТИКО\детали тико\Безымянный (9).bmp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5400000">
              <a:off x="4896036" y="1952836"/>
              <a:ext cx="1512168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19" name="Рисунок 24" descr="C:\Users\Елена\Desktop\кружок ТИКО\детали тико\Безымянныйа (2).bmp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5683"/>
            <a:stretch>
              <a:fillRect/>
            </a:stretch>
          </p:blipFill>
          <p:spPr bwMode="auto">
            <a:xfrm>
              <a:off x="6084168" y="2060848"/>
              <a:ext cx="1152128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20" name="Рисунок 25" descr="C:\Users\Елена\Desktop\кружок ТИКО\детали тико\Безымянный (9).bmp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20272" y="2132856"/>
              <a:ext cx="1440160" cy="1138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9421" name="Рисунок 26" descr="Безымянный (10)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6606"/>
          <a:stretch>
            <a:fillRect/>
          </a:stretch>
        </p:blipFill>
        <p:spPr bwMode="auto">
          <a:xfrm>
            <a:off x="4500563" y="4221163"/>
            <a:ext cx="107950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22" name="Рисунок 27" descr="C:\Users\Елена\Desktop\кружок ТИКО\детали тико\Безымянный (2).bmp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4005263"/>
            <a:ext cx="935038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2051050" y="3141663"/>
            <a:ext cx="936625" cy="2951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7019925" y="3213100"/>
            <a:ext cx="865188" cy="3024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6948488" y="3213100"/>
            <a:ext cx="863600" cy="3024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2051050" y="3213100"/>
            <a:ext cx="936625" cy="2879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427" name="Группа 47"/>
          <p:cNvGrpSpPr>
            <a:grpSpLocks/>
          </p:cNvGrpSpPr>
          <p:nvPr/>
        </p:nvGrpSpPr>
        <p:grpSpPr bwMode="auto">
          <a:xfrm>
            <a:off x="2987675" y="476250"/>
            <a:ext cx="2879725" cy="2952750"/>
            <a:chOff x="5580112" y="1959061"/>
            <a:chExt cx="3235043" cy="3630179"/>
          </a:xfrm>
        </p:grpSpPr>
        <p:pic>
          <p:nvPicPr>
            <p:cNvPr id="59428" name="Picture 2" descr="C:\Users\Елена\Desktop\002s.jpg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48795" t="6197" b="11691"/>
            <a:stretch>
              <a:fillRect/>
            </a:stretch>
          </p:blipFill>
          <p:spPr bwMode="auto">
            <a:xfrm>
              <a:off x="5580112" y="2276872"/>
              <a:ext cx="2754132" cy="3312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29" name="Рисунок 49" descr="C:\Users\Елена\Desktop\кружок ТИКО\детали тико\Безымянный7.bmp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315236">
              <a:off x="7192283" y="1959061"/>
              <a:ext cx="1622872" cy="1235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6627" name="Picture 2" descr="C:\Users\Елена\Pictures\для оформления группы\шаблоны\Рисунок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28" name="Группа 10"/>
          <p:cNvGrpSpPr>
            <a:grpSpLocks/>
          </p:cNvGrpSpPr>
          <p:nvPr/>
        </p:nvGrpSpPr>
        <p:grpSpPr bwMode="auto">
          <a:xfrm>
            <a:off x="468313" y="2205038"/>
            <a:ext cx="8135937" cy="4487862"/>
            <a:chOff x="539552" y="-387424"/>
            <a:chExt cx="8604448" cy="5279728"/>
          </a:xfrm>
        </p:grpSpPr>
        <p:pic>
          <p:nvPicPr>
            <p:cNvPr id="26629" name="Picture 2" descr="D:\МБДОУ ЦРР\Детские картинки\сказочные замки\003e93efb186.png"/>
            <p:cNvPicPr>
              <a:picLocks noChangeAspect="1" noChangeArrowheads="1"/>
            </p:cNvPicPr>
            <p:nvPr/>
          </p:nvPicPr>
          <p:blipFill>
            <a:blip r:embed="rId3"/>
            <a:srcRect l="24724" r="41173" b="11919"/>
            <a:stretch>
              <a:fillRect/>
            </a:stretch>
          </p:blipFill>
          <p:spPr bwMode="auto">
            <a:xfrm>
              <a:off x="2267744" y="-387424"/>
              <a:ext cx="3853899" cy="5256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0" name="Picture 2" descr="D:\МБДОУ ЦРР\Детские картинки\сказочные замки\003e93efb186.png"/>
            <p:cNvPicPr>
              <a:picLocks noChangeAspect="1" noChangeArrowheads="1"/>
            </p:cNvPicPr>
            <p:nvPr/>
          </p:nvPicPr>
          <p:blipFill>
            <a:blip r:embed="rId3"/>
            <a:srcRect t="52663"/>
            <a:stretch>
              <a:fillRect/>
            </a:stretch>
          </p:blipFill>
          <p:spPr bwMode="auto">
            <a:xfrm>
              <a:off x="539552" y="2741322"/>
              <a:ext cx="8604448" cy="2150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632" name="Группа 22"/>
          <p:cNvGrpSpPr>
            <a:grpSpLocks/>
          </p:cNvGrpSpPr>
          <p:nvPr/>
        </p:nvGrpSpPr>
        <p:grpSpPr bwMode="auto">
          <a:xfrm>
            <a:off x="4572000" y="908050"/>
            <a:ext cx="3816350" cy="5060950"/>
            <a:chOff x="4139952" y="1457863"/>
            <a:chExt cx="2614832" cy="4367431"/>
          </a:xfrm>
        </p:grpSpPr>
        <p:pic>
          <p:nvPicPr>
            <p:cNvPr id="26633" name="Picture 2" descr="C:\Users\Елена\Desktop\002s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r="48882"/>
            <a:stretch>
              <a:fillRect/>
            </a:stretch>
          </p:blipFill>
          <p:spPr bwMode="auto">
            <a:xfrm>
              <a:off x="4139952" y="1988840"/>
              <a:ext cx="2614832" cy="3836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4" name="Рисунок 6" descr="C:\Users\Елена\Desktop\кружок ТИКО\детали тико\Безымянный7.bmp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999713">
              <a:off x="5008605" y="1457863"/>
              <a:ext cx="1503055" cy="1256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66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Елена\Pictures\для оформления группы\шаблоны\Рисунок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6868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6869" name="Picture 5" descr="30616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0"/>
            <a:ext cx="6985000" cy="6904038"/>
          </a:xfrm>
          <a:prstGeom prst="rect">
            <a:avLst/>
          </a:prstGeom>
          <a:noFill/>
        </p:spPr>
      </p:pic>
      <p:pic>
        <p:nvPicPr>
          <p:cNvPr id="36870" name="Picture 6" descr="MB-28ya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3500438"/>
            <a:ext cx="22479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 descr="depositphotos_90503348-stock-illustration-santa-money-bag-christmas-empt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3573463"/>
            <a:ext cx="21812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8" descr="75-754200_santa-claus-christmas-gift-clip-ar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9613" y="765175"/>
            <a:ext cx="2305050" cy="1763713"/>
          </a:xfrm>
          <a:prstGeom prst="rect">
            <a:avLst/>
          </a:prstGeom>
          <a:noFill/>
        </p:spPr>
      </p:pic>
      <p:pic>
        <p:nvPicPr>
          <p:cNvPr id="36875" name="Picture 11" descr="kisspng-number-symbol-clip-art-1-5ab9376ebebd9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35150" y="69215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68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68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68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31748" name="Picture 2" descr="C:\Users\Елена\Pictures\для оформления группы\шаблоны\Рисунок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0" descr="75-754200_santa-claus-christmas-gift-clip-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1052513"/>
            <a:ext cx="4140200" cy="4598987"/>
          </a:xfrm>
          <a:prstGeom prst="rect">
            <a:avLst/>
          </a:prstGeom>
          <a:noFill/>
        </p:spPr>
      </p:pic>
      <p:pic>
        <p:nvPicPr>
          <p:cNvPr id="31755" name="Picture 11" descr="kisspng-number-symbol-clip-art-1-5ab9376ebebd9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1412875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17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Елена\Pictures\для оформления группы\шаблоны\Рисунок1 (2).jpg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</p:spPr>
      </p:pic>
      <p:sp>
        <p:nvSpPr>
          <p:cNvPr id="45059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5060" name="Picture 4" descr="hello_html_d1bb5e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8" y="538163"/>
            <a:ext cx="9039225" cy="5781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Елена\Pictures\для оформления группы\шаблоны\Рисунок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4036" name="Picture 4" descr="MB-28yag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51050" y="1052513"/>
            <a:ext cx="4814888" cy="4814887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40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37892" name="Picture 2" descr="C:\Users\Елена\Pictures\для оформления группы\шаблоны\Рисунок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46286_35f9df11c7a8c7d52efe9b19ea4753b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60350"/>
            <a:ext cx="8353425" cy="62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39940" name="Picture 2" descr="C:\Users\Елена\Pictures\для оформления группы\шаблоны\Рисунок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12297_orig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49275"/>
            <a:ext cx="8208962" cy="5462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Елена\Pictures\для оформления группы\шаблоны\Рисунок1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5845" name="Picture 5" descr="depositphotos_90503348-stock-illustration-santa-money-bag-christmas-empty"/>
          <p:cNvPicPr>
            <a:picLocks noChangeAspect="1" noChangeArrowheads="1"/>
          </p:cNvPicPr>
          <p:nvPr>
            <p:ph type="body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2051050" y="1196975"/>
            <a:ext cx="4525963" cy="4525963"/>
          </a:xfrm>
          <a:ln/>
        </p:spPr>
      </p:pic>
      <p:pic>
        <p:nvPicPr>
          <p:cNvPr id="35854" name="физминутка - музыкальная игра (www.hotplayer.ru).mp3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audi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4427538" y="3716338"/>
            <a:ext cx="304800" cy="3048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58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3353" fill="hold"/>
                                        <p:tgtEl>
                                          <p:spTgt spid="358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5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0</Words>
  <Application>Microsoft Office PowerPoint</Application>
  <PresentationFormat>Экран (4:3)</PresentationFormat>
  <Paragraphs>0</Paragraphs>
  <Slides>21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Екатерина</cp:lastModifiedBy>
  <cp:revision>92</cp:revision>
  <dcterms:created xsi:type="dcterms:W3CDTF">2015-09-01T21:17:35Z</dcterms:created>
  <dcterms:modified xsi:type="dcterms:W3CDTF">2020-12-27T18:24:09Z</dcterms:modified>
</cp:coreProperties>
</file>