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428604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Днем шахтера Кузбасс !</a:t>
            </a:r>
            <a:endParaRPr lang="ru-RU" sz="88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55721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Юрлова О.О.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Black" pitchFamily="34" charset="0"/>
              </a:rPr>
              <a:t>Мемориалы шахтерам </a:t>
            </a:r>
            <a:r>
              <a:rPr lang="ru-RU" b="1" i="1" dirty="0" smtClean="0">
                <a:latin typeface="Arial Black" pitchFamily="34" charset="0"/>
              </a:rPr>
              <a:t>К</a:t>
            </a:r>
            <a:r>
              <a:rPr lang="ru-RU" b="1" i="1" dirty="0" smtClean="0">
                <a:latin typeface="Arial Black" pitchFamily="34" charset="0"/>
              </a:rPr>
              <a:t>узбасса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9218" name="Picture 2" descr="C:\Users\fazatron\Desktop\0_94b2b_9c070e1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3025789" cy="201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fazatron\Desktop\2221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332186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fazatron\Desktop\51288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7" y="571481"/>
            <a:ext cx="3214709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fazatron\Desktop\collec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928934"/>
            <a:ext cx="3357554" cy="222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fazatron\Desktop\sila-shahterskih-traditsi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071942"/>
            <a:ext cx="3000396" cy="212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fazatron\Desktop\ui-528485f1011be6.1030948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3205669" cy="21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78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Празднование Дня шахтера в Кузбассе всегда красочное и масштабное, проводится в последнее воскресенье августа.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0242" name="Picture 2" descr="C:\Users\fazatron\Desktop\0_160878_83b19bdd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fazatron\Desktop\12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2897166" cy="193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fazatron\Desktop\image_image_1767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071678"/>
            <a:ext cx="2965358" cy="189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fazatron\Desktop\IMG_08161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14884"/>
            <a:ext cx="2940012" cy="2000240"/>
          </a:xfrm>
          <a:prstGeom prst="rect">
            <a:avLst/>
          </a:prstGeom>
          <a:noFill/>
        </p:spPr>
      </p:pic>
      <p:pic>
        <p:nvPicPr>
          <p:cNvPr id="10246" name="Picture 6" descr="C:\Users\fazatron\Desktop\img-84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500570"/>
            <a:ext cx="3071802" cy="204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C:\Users\fazatron\Desktop\ui-5038ebd9d479e7.6289844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3714752"/>
            <a:ext cx="3071834" cy="2047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8572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Окончание празднования знаменуется фейерверком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11269" name="Picture 5" descr="C:\Users\fazatron\Desktop\75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342688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Users\fazatron\Desktop\IMG_3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342988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C:\Users\fazatron\Desktop\ui-59a2ad888f3dc6.979117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3143272" cy="2875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fazatron\Desktop\59a27be843a9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785794"/>
            <a:ext cx="3503875" cy="232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fazatron\Desktop\8790e3a6aee04e258577e025289668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642918"/>
            <a:ext cx="2714612" cy="312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fazatron\Desktop\1734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392906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zatron\Desktop\shahta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26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zatron\Desktop\shaht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Шахтер – это почетная профессия!!!</a:t>
            </a:r>
            <a:endParaRPr lang="ru-RU" sz="48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Users\fazatron\Desktop\news_13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143380"/>
            <a:ext cx="3754125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fazatron\Desktop\org_ano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367654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fazatron\Desktop\shahte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57364"/>
            <a:ext cx="3653110" cy="236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7"/>
            <a:ext cx="30718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 Black" pitchFamily="34" charset="0"/>
              </a:rPr>
              <a:t>Шахтеры – парни сильные,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Отважные, красивые,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Пусть даже с пылью угольной –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Но с честью не поруганной,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/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Для них богатства Родины –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Отдельный пункт, особенный.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Вы сильные и смелые,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Вы горняки умелые!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4098" name="Picture 2" descr="C:\Users\fazatron\Desktop\Miners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686314" cy="345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fazatron\Desktop\orig-mpkxrrbftau-1481272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571875"/>
            <a:ext cx="4286280" cy="3115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smtClean="0"/>
              <a:t>Уголь является одним из наиболее важных источников энергии в мире. На его долю приходится 41% производимой в мире электроэнергии. Доступность угля среди иных видов ископаемого топлива делает этот ресурс ключевым в решении значимой проблемы XXI века: роста потребления </a:t>
            </a:r>
            <a:r>
              <a:rPr lang="ru-RU" sz="2800" b="1" dirty="0" smtClean="0"/>
              <a:t>энергии.</a:t>
            </a:r>
            <a:endParaRPr lang="ru-RU" sz="2800" b="1" dirty="0"/>
          </a:p>
        </p:txBody>
      </p:sp>
      <p:pic>
        <p:nvPicPr>
          <p:cNvPr id="5122" name="Picture 2" descr="C:\Users\fazatron\Desktop\dobicha-uglya-uzbe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6819861" cy="3286148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Кузнецкий угольный бассейн (Кузбасс) является одним из самых крупных угольных месторождений мира, он расположен в Западной Сибири, на территории Кемеровской области. В бассейне расположено 58 шахт и 36 угольных разрезов. Предполагается, что возраст самых древних углей Кузбасса составляет около 350 миллионов лет.</a:t>
            </a:r>
            <a:endParaRPr lang="ru-RU" b="1" i="1" dirty="0"/>
          </a:p>
        </p:txBody>
      </p:sp>
      <p:pic>
        <p:nvPicPr>
          <p:cNvPr id="6147" name="Picture 3" descr="C:\Users\fazatron\Desktop\0_21b85f_92ee66bc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562295" cy="2376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fazatron\Desktop\0_21b860_405819ab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4213246" cy="281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fazatron\Desktop\0_21b861_76bc929b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857628"/>
            <a:ext cx="4195767" cy="280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8572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cs typeface="Arabic Typesetting" pitchFamily="66" charset="-78"/>
              </a:rPr>
              <a:t>Парк горнотранспортной техники </a:t>
            </a:r>
            <a:r>
              <a:rPr lang="ru-RU" sz="3200" b="1" i="1" dirty="0" smtClean="0">
                <a:cs typeface="Arabic Typesetting" pitchFamily="66" charset="-78"/>
              </a:rPr>
              <a:t>предприятий</a:t>
            </a:r>
            <a:endParaRPr lang="ru-RU" sz="3200" b="1" i="1" dirty="0">
              <a:cs typeface="Arabic Typesetting" pitchFamily="66" charset="-78"/>
            </a:endParaRPr>
          </a:p>
        </p:txBody>
      </p:sp>
      <p:pic>
        <p:nvPicPr>
          <p:cNvPr id="7170" name="Picture 2" descr="C:\Users\fazatron\Desktop\0_21b86f_4ef8cb1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059346" cy="204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fazatron\Desktop\0_21b863_1d0ec38a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357298"/>
            <a:ext cx="342308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fazatron\Desktop\0_21b864_167fc580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071678"/>
            <a:ext cx="332186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fazatron\Desktop\0_21b865_35b25dc9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2795578" cy="186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fazatron\Desktop\0_21b866_d8a5beea_or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214818"/>
            <a:ext cx="307183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fazatron\Desktop\0_21b870_7b8ab34f_or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643446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Book Antiqua" pitchFamily="18" charset="0"/>
              </a:rPr>
              <a:t>Шахта «</a:t>
            </a:r>
            <a:r>
              <a:rPr lang="ru-RU" sz="2400" b="1" i="1" dirty="0" err="1" smtClean="0">
                <a:latin typeface="Book Antiqua" pitchFamily="18" charset="0"/>
              </a:rPr>
              <a:t>Распадская</a:t>
            </a:r>
            <a:r>
              <a:rPr lang="ru-RU" sz="2400" b="1" i="1" dirty="0" smtClean="0">
                <a:latin typeface="Book Antiqua" pitchFamily="18" charset="0"/>
              </a:rPr>
              <a:t>» – крупнейшая угольная шахта в России. Расположена в 11 км севернее Междуреченска (Кемеровская область) Первый уголь был добыт в 1973 году.</a:t>
            </a:r>
            <a:endParaRPr lang="ru-RU" sz="2400" i="1" dirty="0">
              <a:latin typeface="Book Antiqua" pitchFamily="18" charset="0"/>
            </a:endParaRPr>
          </a:p>
        </p:txBody>
      </p:sp>
      <p:pic>
        <p:nvPicPr>
          <p:cNvPr id="5" name="Picture 2" descr="C:\Users\fazatron\Desktop\9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14554"/>
            <a:ext cx="6286544" cy="4189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zatron\Desktop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Труд шахтера почетный, за что получает награды и звания!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fazatron\Desktop\4d4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424072" cy="2106607"/>
          </a:xfrm>
          <a:prstGeom prst="rect">
            <a:avLst/>
          </a:prstGeom>
          <a:noFill/>
        </p:spPr>
      </p:pic>
      <p:pic>
        <p:nvPicPr>
          <p:cNvPr id="8195" name="Picture 3" descr="C:\Users\fazatron\Desktop\63b8bb6f3aaa574d62cdc7cc50becc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85794"/>
            <a:ext cx="1910199" cy="2806376"/>
          </a:xfrm>
          <a:prstGeom prst="rect">
            <a:avLst/>
          </a:prstGeom>
          <a:noFill/>
        </p:spPr>
      </p:pic>
      <p:pic>
        <p:nvPicPr>
          <p:cNvPr id="8196" name="Picture 4" descr="C:\Users\fazatron\Desktop\838+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071678"/>
            <a:ext cx="2236797" cy="3025989"/>
          </a:xfrm>
          <a:prstGeom prst="rect">
            <a:avLst/>
          </a:prstGeom>
          <a:noFill/>
        </p:spPr>
      </p:pic>
      <p:pic>
        <p:nvPicPr>
          <p:cNvPr id="8198" name="Picture 6" descr="C:\Users\fazatron\Desktop\55134a7e73a7820762792eb3b34dfd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000504"/>
            <a:ext cx="2000264" cy="2560338"/>
          </a:xfrm>
          <a:prstGeom prst="rect">
            <a:avLst/>
          </a:prstGeom>
          <a:noFill/>
        </p:spPr>
      </p:pic>
      <p:pic>
        <p:nvPicPr>
          <p:cNvPr id="8200" name="Picture 8" descr="C:\Users\fazatron\Desktop\993+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000372"/>
            <a:ext cx="2133750" cy="3600000"/>
          </a:xfrm>
          <a:prstGeom prst="rect">
            <a:avLst/>
          </a:prstGeom>
          <a:noFill/>
        </p:spPr>
      </p:pic>
      <p:pic>
        <p:nvPicPr>
          <p:cNvPr id="8201" name="Picture 9" descr="C:\Users\fazatron\Desktop\загружено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763250" y="-8056563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159</Words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fazatron</dc:creator>
  <cp:lastModifiedBy>fazatron</cp:lastModifiedBy>
  <cp:revision>16</cp:revision>
  <dcterms:created xsi:type="dcterms:W3CDTF">2018-08-21T12:00:03Z</dcterms:created>
  <dcterms:modified xsi:type="dcterms:W3CDTF">2018-08-21T14:37:51Z</dcterms:modified>
</cp:coreProperties>
</file>