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5" r:id="rId8"/>
    <p:sldId id="263" r:id="rId9"/>
    <p:sldId id="261" r:id="rId10"/>
    <p:sldId id="262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jpeg"/><Relationship Id="rId4" Type="http://schemas.openxmlformats.org/officeDocument/2006/relationships/image" Target="../media/image27.png"/><Relationship Id="rId9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268760"/>
            <a:ext cx="82089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</a:t>
            </a:r>
          </a:p>
          <a:p>
            <a:pPr algn="ctr"/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«Кем быть?»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7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4249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Угадай профессию</a:t>
            </a:r>
          </a:p>
        </p:txBody>
      </p:sp>
      <p:pic>
        <p:nvPicPr>
          <p:cNvPr id="4098" name="Picture 2" descr="https://cdnpl1.img.sputniknews.com/img/801/70/8017097_0:193:3072:1854_1000x541_80_0_0_5b98af99b852af51b6d878ea6298d42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2" y="1369415"/>
            <a:ext cx="2609081" cy="141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379303"/>
            <a:ext cx="2474304" cy="154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oir.mobi/uploads/posts/2019-12/1575955893_21-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1482" y="1030484"/>
            <a:ext cx="1887156" cy="274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76" y="3305617"/>
            <a:ext cx="2524208" cy="177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663" y="3344548"/>
            <a:ext cx="2573026" cy="1715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227565"/>
            <a:ext cx="2555565" cy="1703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736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124744"/>
            <a:ext cx="69847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 о своей мечте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72861"/>
            <a:ext cx="2894843" cy="3778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35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828836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 занятий, трудовой деятельности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04" y="459944"/>
            <a:ext cx="8292360" cy="124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020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pbs.twimg.com/media/DtNa7JAXcAEoGtb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50" y="1102097"/>
            <a:ext cx="2127996" cy="237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332656"/>
            <a:ext cx="6120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Забытые профессии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9601" y="3530838"/>
            <a:ext cx="1928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лудильщик</a:t>
            </a:r>
            <a:endParaRPr lang="ru-RU" dirty="0"/>
          </a:p>
        </p:txBody>
      </p:sp>
      <p:pic>
        <p:nvPicPr>
          <p:cNvPr id="8198" name="Picture 6" descr="https://puzzleit.ru/files/puzzles/179/179098/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095633"/>
            <a:ext cx="1871330" cy="237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80122" y="3530838"/>
            <a:ext cx="1655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глашатай</a:t>
            </a:r>
            <a:endParaRPr lang="ru-RU" dirty="0"/>
          </a:p>
        </p:txBody>
      </p:sp>
      <p:pic>
        <p:nvPicPr>
          <p:cNvPr id="8200" name="Picture 8" descr="https://ruvera.ru/data/img/content/1527797509.0943tradicionnye_promysly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32040" y="1073067"/>
            <a:ext cx="1656184" cy="241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24028" y="357350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гужевник</a:t>
            </a:r>
            <a:endParaRPr lang="ru-RU" dirty="0"/>
          </a:p>
        </p:txBody>
      </p:sp>
      <p:pic>
        <p:nvPicPr>
          <p:cNvPr id="8204" name="Picture 12" descr="https://u.9111s.ru/uploads/201808/16/52313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187" y="4093056"/>
            <a:ext cx="2590918" cy="1769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03648" y="5929212"/>
            <a:ext cx="2116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гонтарь</a:t>
            </a:r>
            <a:endParaRPr lang="ru-RU" dirty="0"/>
          </a:p>
        </p:txBody>
      </p:sp>
      <p:pic>
        <p:nvPicPr>
          <p:cNvPr id="8206" name="Picture 14" descr="https://antalyabacahavalandirma.com/dimg/haber/28973234923011822127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84" r="24767"/>
          <a:stretch/>
        </p:blipFill>
        <p:spPr bwMode="auto">
          <a:xfrm>
            <a:off x="6696235" y="1073066"/>
            <a:ext cx="2073861" cy="2392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941077" y="360092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трубочист</a:t>
            </a:r>
            <a:endParaRPr lang="ru-RU" dirty="0"/>
          </a:p>
        </p:txBody>
      </p:sp>
      <p:pic>
        <p:nvPicPr>
          <p:cNvPr id="8208" name="Picture 16" descr="https://thumbs.dreamstime.com/b/%D0%B1%D0%BE%D0%BD%D0%B4%D0%B0%D1%80%D1%8C-%D0%B2-%D0%BC%D0%B0%D1%81%D1%82%D0%B5%D1%80%D1%81%D0%BA%D0%BE%D0%B9-13082430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028" y="4070570"/>
            <a:ext cx="2700299" cy="180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076056" y="592921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бондарь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708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cortexmed.ru/upload/images/sdvg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69" y="1600220"/>
            <a:ext cx="2473339" cy="191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96616" y="116632"/>
            <a:ext cx="68407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Профессии, 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нужны всегда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3022" y="353083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врач</a:t>
            </a:r>
            <a:endParaRPr lang="ru-RU" dirty="0"/>
          </a:p>
        </p:txBody>
      </p:sp>
      <p:pic>
        <p:nvPicPr>
          <p:cNvPr id="2054" name="Picture 6" descr="https://csn-tv.ru/storage/uploads/originals/ZLZp8yQm4yPWBFQ42y6F28ZgEAsXgCFYHUA8t5xD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152" y="1577286"/>
            <a:ext cx="2866379" cy="191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14253" y="348772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учитель</a:t>
            </a:r>
            <a:endParaRPr lang="ru-RU" dirty="0"/>
          </a:p>
        </p:txBody>
      </p:sp>
      <p:pic>
        <p:nvPicPr>
          <p:cNvPr id="2056" name="Picture 8" descr="https://potokmedia.ru/wp-content/uploads/2019/02/3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577286"/>
            <a:ext cx="2824749" cy="188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27752" y="3502522"/>
            <a:ext cx="2125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строитель</a:t>
            </a:r>
            <a:endParaRPr lang="ru-RU" dirty="0"/>
          </a:p>
        </p:txBody>
      </p:sp>
      <p:pic>
        <p:nvPicPr>
          <p:cNvPr id="2058" name="Picture 10" descr="https://tynda.amurobl.ru/upload/iblock/be1/be19bb43182a871b628ade2e1e520a9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925714"/>
            <a:ext cx="2992721" cy="199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62099" y="5964875"/>
            <a:ext cx="2523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парикмахер</a:t>
            </a:r>
            <a:endParaRPr lang="ru-RU" dirty="0"/>
          </a:p>
        </p:txBody>
      </p:sp>
      <p:pic>
        <p:nvPicPr>
          <p:cNvPr id="2060" name="Picture 12" descr="https://rosng.ru/uploads/%D0%96%D0%B8%D0%B2%D0%BE%D1%82%D0%BD%D0%BE%D0%B2%D0%BE%D0%B4%D1%81%D1%82%D0%B2%D0%BE/%D0%9A%D0%A0%D0%A1/%D0%BA%D1%80%D1%81%20%D1%84%D0%B5%D1%80%D0%BC%D0%B0%20%D1%80%D0%BE%D1%81%D0%BD%D0%B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404" y="3871854"/>
            <a:ext cx="3078086" cy="2050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860032" y="5964875"/>
            <a:ext cx="2420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животновод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358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2295"/>
            <a:ext cx="84969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Самые отважные профессии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assets.website-files.com/5d47744bcc4d3a6cd7b79b08/5e4f6ba648088f78e4f98fe9_Fire%20fighter%20blo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19944"/>
            <a:ext cx="2235391" cy="187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1103" y="292238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пожарные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029569" y="2893748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лётчик-испытатель</a:t>
            </a:r>
            <a:endParaRPr lang="ru-RU" dirty="0"/>
          </a:p>
        </p:txBody>
      </p:sp>
      <p:pic>
        <p:nvPicPr>
          <p:cNvPr id="3080" name="Picture 8" descr="Кабина современного реактивного самолета. Самолеты летят над городским ландшафтом и рекой. Пилоты на работе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60"/>
          <a:stretch/>
        </p:blipFill>
        <p:spPr bwMode="auto">
          <a:xfrm>
            <a:off x="3162103" y="1060256"/>
            <a:ext cx="2819794" cy="186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img-fotki.yandex.ru/get/9755/225044291.6b/0_dbf8b_65eeced_XX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50"/>
          <a:stretch/>
        </p:blipFill>
        <p:spPr bwMode="auto">
          <a:xfrm>
            <a:off x="6300192" y="1060256"/>
            <a:ext cx="1694366" cy="186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211271" y="292238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космонавт</a:t>
            </a:r>
            <a:endParaRPr lang="ru-RU" dirty="0"/>
          </a:p>
        </p:txBody>
      </p:sp>
      <p:pic>
        <p:nvPicPr>
          <p:cNvPr id="3084" name="Picture 12" descr="https://17.mchs.gov.ru/uploads/resize_cache/news/2020-08-07/spasateli-napominayut-ob-obyazatelnoy-registracii-turisticheskih-grupp_15967824211418869688__2000x20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426980"/>
            <a:ext cx="3203946" cy="1802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67408" y="5326062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спасатель</a:t>
            </a:r>
            <a:endParaRPr lang="ru-RU" dirty="0"/>
          </a:p>
        </p:txBody>
      </p:sp>
      <p:pic>
        <p:nvPicPr>
          <p:cNvPr id="3086" name="Picture 14" descr="https://warfiles.ru/uploads/posts/2020-03/1584434030_parad07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395009"/>
            <a:ext cx="2806258" cy="1866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004048" y="5268473"/>
            <a:ext cx="2806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военный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440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63" t="15064" r="16074" b="30431"/>
          <a:stretch/>
        </p:blipFill>
        <p:spPr bwMode="auto">
          <a:xfrm>
            <a:off x="467544" y="1600202"/>
            <a:ext cx="1951228" cy="1900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02472" y="173124"/>
            <a:ext cx="69127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 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наших родителей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3" t="25710" r="26687" b="24494"/>
          <a:stretch/>
        </p:blipFill>
        <p:spPr bwMode="auto">
          <a:xfrm>
            <a:off x="3295484" y="1581514"/>
            <a:ext cx="2326744" cy="191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87" t="4693" r="18637" b="50571"/>
          <a:stretch/>
        </p:blipFill>
        <p:spPr bwMode="auto">
          <a:xfrm>
            <a:off x="6390111" y="1581514"/>
            <a:ext cx="2304450" cy="1900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77"/>
          <a:stretch/>
        </p:blipFill>
        <p:spPr bwMode="auto">
          <a:xfrm>
            <a:off x="698032" y="4149080"/>
            <a:ext cx="3441480" cy="124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22"/>
          <a:stretch/>
        </p:blipFill>
        <p:spPr bwMode="auto">
          <a:xfrm>
            <a:off x="4723963" y="4149080"/>
            <a:ext cx="3394744" cy="124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731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04" y="2564904"/>
            <a:ext cx="90364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ПРОФЕССИОНАЛИЗМ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Хорошее владение своей профессией.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291513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590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94048"/>
            <a:ext cx="8496944" cy="546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Какие качества необходимы?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Каким </a:t>
            </a:r>
            <a:r>
              <a:rPr lang="ru-RU" sz="20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 должен быть профессионал? (выписать в 2 столбика)</a:t>
            </a: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угодничество</a:t>
            </a:r>
            <a:endParaRPr lang="ru-RU" sz="20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хитрость</a:t>
            </a: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умение планировать свои действия</a:t>
            </a: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готовность к риску</a:t>
            </a: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умение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вести беседу</a:t>
            </a: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боязливость</a:t>
            </a: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беспечность</a:t>
            </a: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крепкое здоровье</a:t>
            </a: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хвастливость</a:t>
            </a: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честь</a:t>
            </a: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80984" y="172383"/>
            <a:ext cx="6912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группах.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07752" y="2204864"/>
            <a:ext cx="4572000" cy="363176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чувство юмора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жадность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стыдливость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честность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образованность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искренность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праздность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эгоизм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воля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трудолюбие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34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get-zen_doc/133957/pub_5cd68bb17a7fdb034966eb11_5cd692a602da9d00b3fc2338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94162"/>
            <a:ext cx="2104964" cy="1403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62200" y="217081"/>
            <a:ext cx="59766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Угадай профессию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stihi.ru/pics/2019/06/27/275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44"/>
          <a:stretch/>
        </p:blipFill>
        <p:spPr bwMode="auto">
          <a:xfrm>
            <a:off x="2627784" y="986521"/>
            <a:ext cx="1444595" cy="1511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994162"/>
            <a:ext cx="2232939" cy="150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312" y="904884"/>
            <a:ext cx="2109152" cy="1581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 descr="https://pbs.twimg.com/media/EVyrW0bWsAAIRB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80"/>
          <a:stretch/>
        </p:blipFill>
        <p:spPr bwMode="auto">
          <a:xfrm>
            <a:off x="251520" y="2708920"/>
            <a:ext cx="2148784" cy="18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img.day.az/lady/06/6/dd_mg_0956-edit-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00" t="2540" r="20761" b="-2540"/>
          <a:stretch/>
        </p:blipFill>
        <p:spPr bwMode="auto">
          <a:xfrm>
            <a:off x="2627783" y="2685389"/>
            <a:ext cx="1444595" cy="185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osteokeen.ru/wp-content/uploads/2017/12/rasshifrovka-kt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0" r="14410"/>
          <a:stretch/>
        </p:blipFill>
        <p:spPr bwMode="auto">
          <a:xfrm>
            <a:off x="4283968" y="2678864"/>
            <a:ext cx="2232939" cy="1836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s://www.culture.ru/storage/images/1287ebf94f2957f4e82118d6e7fab1af/d701d3accb6f3c852bdb92f7abf62c37.jpe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4" r="9248"/>
          <a:stretch/>
        </p:blipFill>
        <p:spPr bwMode="auto">
          <a:xfrm>
            <a:off x="6639312" y="2710056"/>
            <a:ext cx="2245147" cy="180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s://sm-news.ru/wp-content/uploads/2020/05/14/tort-1050x675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3"/>
          <a:stretch/>
        </p:blipFill>
        <p:spPr bwMode="auto">
          <a:xfrm>
            <a:off x="266800" y="4699117"/>
            <a:ext cx="2113208" cy="1519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3" r="18031"/>
          <a:stretch/>
        </p:blipFill>
        <p:spPr bwMode="auto">
          <a:xfrm>
            <a:off x="2627783" y="4699116"/>
            <a:ext cx="1306038" cy="1519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Picture 19" descr="http://newbusiness.su/wp-content/uploads/2019/08/post_5d65258cf1792.jpe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699115"/>
            <a:ext cx="2277527" cy="1519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3" name="Picture 21" descr="https://avatars.mds.yandex.net/get-zen_doc/1587860/pub_5da0aba31ee34f7325299241_5da4cfb1d4f07a00adc9233d/scale_120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020" y="4772482"/>
            <a:ext cx="2235685" cy="144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79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205</TotalTime>
  <Words>89</Words>
  <Application>Microsoft Office PowerPoint</Application>
  <PresentationFormat>Экран (4:3)</PresentationFormat>
  <Paragraphs>55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Богодельщикова Елена Федоровна</dc:creator>
  <cp:lastModifiedBy>Богодельщикова Елена Федоровна</cp:lastModifiedBy>
  <cp:revision>17</cp:revision>
  <dcterms:created xsi:type="dcterms:W3CDTF">2021-02-18T09:09:23Z</dcterms:created>
  <dcterms:modified xsi:type="dcterms:W3CDTF">2021-02-27T11:06:30Z</dcterms:modified>
</cp:coreProperties>
</file>