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75" r:id="rId5"/>
    <p:sldId id="267" r:id="rId6"/>
    <p:sldId id="276" r:id="rId7"/>
    <p:sldId id="265" r:id="rId8"/>
    <p:sldId id="266" r:id="rId9"/>
    <p:sldId id="271" r:id="rId10"/>
    <p:sldId id="278" r:id="rId11"/>
    <p:sldId id="260" r:id="rId12"/>
    <p:sldId id="272" r:id="rId13"/>
    <p:sldId id="273" r:id="rId14"/>
    <p:sldId id="279" r:id="rId15"/>
    <p:sldId id="280" r:id="rId16"/>
    <p:sldId id="284" r:id="rId17"/>
    <p:sldId id="285" r:id="rId18"/>
    <p:sldId id="286" r:id="rId19"/>
    <p:sldId id="287" r:id="rId20"/>
    <p:sldId id="281" r:id="rId21"/>
    <p:sldId id="283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F6C7"/>
    <a:srgbClr val="9A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82" y="-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4659982"/>
            <a:ext cx="2895600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42" name="Picture 18" descr="https://img-fotki.yandex.ru/get/5603/svetlera.280/0_5b42e_2bbfad5_XL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8875" y="-1441301"/>
            <a:ext cx="42862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s://img-fotki.yandex.ru/get/5603/svetlera.280/0_5b42e_2bbfad5_XL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8875" y="-6121821"/>
            <a:ext cx="42862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sd.multiurok.ru/html/2019/05/16/s_5cdd103ebf4f5/1158561_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71791"/>
            <a:ext cx="2880321" cy="171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v-pravda.ru/wp-content/uploads/2020/01/27018679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05" y="2931790"/>
            <a:ext cx="4273135" cy="28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zvezdochka-pur@pur.yanao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56521"/>
            <a:ext cx="7772400" cy="110251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«С Днём Победы!»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67894"/>
            <a:ext cx="5432648" cy="5052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Пурпе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98543"/>
            <a:ext cx="662473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«ДЕТСКИЙ САД «ЗВЁЗДОЧКА» П. ПУРПЕ </a:t>
            </a:r>
            <a:endParaRPr lang="ru-RU" sz="9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ПУРОВСКОГО РАЙОНА</a:t>
            </a:r>
          </a:p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629840, Ямало-Ненецкий Автономный округ,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Пуровский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п.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Пурпе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Железнодорожная, д. 4 «Б»</a:t>
            </a:r>
          </a:p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(34936) 67-336, 67-385 (факс),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zvezdochka</a:t>
            </a:r>
            <a:r>
              <a:rPr lang="ru-RU" sz="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9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pur</a:t>
            </a:r>
            <a:r>
              <a:rPr lang="ru-RU" sz="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9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pur</a:t>
            </a:r>
            <a:r>
              <a:rPr lang="ru-RU" sz="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9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yanao</a:t>
            </a:r>
            <a:r>
              <a:rPr lang="ru-RU" sz="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9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сайт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zvezdochka.yam.prosadiki.ru</a:t>
            </a:r>
          </a:p>
          <a:p>
            <a:r>
              <a:rPr lang="ru-RU" sz="1200" dirty="0"/>
              <a:t> </a:t>
            </a:r>
          </a:p>
          <a:p>
            <a:pPr algn="ctr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08" y="2022064"/>
            <a:ext cx="2130775" cy="15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3638"/>
            <a:ext cx="1717622" cy="2427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01" y="1059582"/>
            <a:ext cx="1766795" cy="2355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96" y="457783"/>
            <a:ext cx="1563403" cy="2211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74" y="987574"/>
            <a:ext cx="1716105" cy="2427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31590"/>
            <a:ext cx="1614303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8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3" y="1697385"/>
            <a:ext cx="1668283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30" y="385775"/>
            <a:ext cx="1766445" cy="2499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7" y="987574"/>
            <a:ext cx="1681162" cy="2381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56" y="987574"/>
            <a:ext cx="1707667" cy="2416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419622"/>
            <a:ext cx="1504777" cy="21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6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" y="1563638"/>
            <a:ext cx="1713545" cy="24754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95" y="1039587"/>
            <a:ext cx="1794432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95" y="411510"/>
            <a:ext cx="1998222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86" y="1131590"/>
            <a:ext cx="1749492" cy="2500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366806"/>
            <a:ext cx="1580430" cy="22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5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5646"/>
            <a:ext cx="1608339" cy="230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38" y="1059582"/>
            <a:ext cx="1760785" cy="2524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49" y="411510"/>
            <a:ext cx="1970422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24" y="916856"/>
            <a:ext cx="1868472" cy="2675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87" y="1190639"/>
            <a:ext cx="1668586" cy="23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1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zvezdochka.yam.prosadiki.ru/media/2020/04/30/1255154828/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3638"/>
            <a:ext cx="2038891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zvezdochka.yam.prosadiki.ru/media/2020/04/29/1255355158/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1510"/>
            <a:ext cx="2212851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zvezdochka.yam.prosadiki.ru/media/2020/04/29/1255355240/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31590"/>
            <a:ext cx="2981335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066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vezdochka.yam.prosadiki.ru/media/2020/04/29/1255355257/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2" y="1059582"/>
            <a:ext cx="189352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zvezdochka.yam.prosadiki.ru/media/2020/04/28/1255333728/IMG-20200428-WA0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" y="1960049"/>
            <a:ext cx="189021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zvezdochka.yam.prosadiki.ru/media/2020/05/05/1256081979/IMG-39a856fc0a14293abe3ec8f3d3686eca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5526"/>
            <a:ext cx="220422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66172"/>
            <a:ext cx="2240815" cy="29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03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zvezdochka.yam.prosadiki.ru/media/2020/04/28/1255332791/IMG-20200428-WA00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517"/>
            <a:ext cx="197971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zvezdochka.yam.prosadiki.ru/media/2020/04/28/1255332745/IMG-20200424-WA00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3518"/>
            <a:ext cx="2232248" cy="30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zvezdochka.yam.prosadiki.ru/media/2020/04/29/1255355165/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" y="1310293"/>
            <a:ext cx="1745673" cy="270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zvezdochka.yam.prosadiki.ru/media/2020/05/04/1255268629/image6f2cb0033d7107a4a3dc7cf06691ada3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07" y="2283718"/>
            <a:ext cx="2904490" cy="2178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843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835696" y="1275606"/>
            <a:ext cx="5439581" cy="917990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«Этих дней не смолкнет слава!»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" name="Рисунок 9" descr="9mai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571750"/>
            <a:ext cx="3786188" cy="204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85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:\9 мая1\Поделки\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" y="1563638"/>
            <a:ext cx="2462837" cy="30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:\9 мая1\Поделки\image7c37206622e109e6cd9af68245b2f078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61" y="445810"/>
            <a:ext cx="2520279" cy="332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L:\9 мая1\Поделки\image8bdcb8d4588742d3ca86d985e164a4d2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4717"/>
            <a:ext cx="2088232" cy="314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031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088"/>
            <a:ext cx="1706015" cy="2300933"/>
          </a:xfrm>
          <a:prstGeom prst="rect">
            <a:avLst/>
          </a:prstGeom>
        </p:spPr>
      </p:pic>
      <p:pic>
        <p:nvPicPr>
          <p:cNvPr id="3" name="Рисунок 2" descr="L:\9 мая1\Поделки\открытка День Победы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3518"/>
            <a:ext cx="129614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L:\9 мая1\Поделки\открытка День Победы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14" y="2067694"/>
            <a:ext cx="1800200" cy="252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:\9 мая1\Поделки\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41" y="1006140"/>
            <a:ext cx="147371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8274" y="85568"/>
            <a:ext cx="1764963" cy="23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1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835696" y="1275606"/>
            <a:ext cx="5439581" cy="917990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НАСЛЕДНИКИ</a:t>
            </a:r>
          </a:p>
          <a:p>
            <a:pPr algn="ctr">
              <a:defRPr/>
            </a:pPr>
            <a:r>
              <a:rPr lang="ru-RU" sz="8625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ПОБЕДЫ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" name="Рисунок 9" descr="9mai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571750"/>
            <a:ext cx="3786188" cy="204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341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32840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Arial" charset="0"/>
              </a:rPr>
              <a:t>Вспомним всех поименно,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Arial" charset="0"/>
              </a:rPr>
              <a:t>Горем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Arial" charset="0"/>
              </a:rPr>
              <a:t>          вспомним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Arial" charset="0"/>
              </a:rPr>
              <a:t>                           своим…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Arial" charset="0"/>
              </a:rPr>
              <a:t>Это нужно –</a:t>
            </a:r>
          </a:p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rgbClr val="FF0000"/>
                </a:solidFill>
                <a:latin typeface="Arial" charset="0"/>
              </a:rPr>
              <a:t>                         не </a:t>
            </a:r>
            <a:r>
              <a:rPr lang="ru-RU" sz="2000" b="1" i="1" dirty="0">
                <a:solidFill>
                  <a:srgbClr val="FF0000"/>
                </a:solidFill>
                <a:latin typeface="Arial" charset="0"/>
              </a:rPr>
              <a:t>мертвым!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Arial" charset="0"/>
              </a:rPr>
              <a:t>Это надо – живым!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                           </a:t>
            </a:r>
            <a:r>
              <a:rPr lang="ru-RU" sz="2000" b="1" dirty="0" err="1">
                <a:latin typeface="Arial" charset="0"/>
              </a:rPr>
              <a:t>Р.Рождественский</a:t>
            </a:r>
            <a:endParaRPr lang="fr-FR" sz="2000" b="1" dirty="0">
              <a:latin typeface="Arial" charset="0"/>
            </a:endParaRPr>
          </a:p>
        </p:txBody>
      </p:sp>
      <p:pic>
        <p:nvPicPr>
          <p:cNvPr id="3" name="Рисунок 2" descr="ku-15YyN4PU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555526"/>
            <a:ext cx="1647453" cy="24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87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0" y="555526"/>
            <a:ext cx="5458328" cy="4032448"/>
          </a:xfrm>
        </p:spPr>
      </p:pic>
    </p:spTree>
    <p:extLst>
      <p:ext uri="{BB962C8B-B14F-4D97-AF65-F5344CB8AC3E}">
        <p14:creationId xmlns:p14="http://schemas.microsoft.com/office/powerpoint/2010/main" val="16262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zvezdochka.yam.prosadiki.ru/media/2020/05/02/1255218857/Pobeda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1630"/>
            <a:ext cx="2221235" cy="317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zvezdochka.yam.prosadiki.ru/media/2020/05/02/1255218855/Katyusha_g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64" y="478181"/>
            <a:ext cx="2272255" cy="302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zvezdochka.yam.prosadiki.ru/media/2020/05/02/1255218877/9_may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7534"/>
            <a:ext cx="2606040" cy="3475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2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://zvezdochka.yam.prosadiki.ru/media/2020/04/29/1255355252/4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93" y="483518"/>
            <a:ext cx="2448271" cy="352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zvezdochka.yam.prosadiki.ru/media/2020/04/29/1255355893/IMG-20200428-WA0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3638"/>
            <a:ext cx="194421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zvezdochka.yam.prosadiki.ru/media/2020/04/28/1255336678/IMG-20200428-WA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43" y="411510"/>
            <a:ext cx="2501712" cy="317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zvezdochka.yam.prosadiki.ru/media/2020/04/29/1255354944/IMG-20200428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6652"/>
            <a:ext cx="2480320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zvezdochka.yam.prosadiki.ru/media/2020/04/29/1255372179/IMG-20200429-WA00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3518"/>
            <a:ext cx="201622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zvezdochka.yam.prosadiki.ru/media/2020/04/29/1255355885/IMG-c5a44b9fffd2b3c54ac6166b2506dd8f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" y="1563638"/>
            <a:ext cx="2160240" cy="2910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5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zvezdochka.yam.prosadiki.ru/media/2020/04/29/1255372258/IMG-20200429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3518"/>
            <a:ext cx="2016224" cy="26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zvezdochka.yam.prosadiki.ru/media/2020/04/28/1255335867/IMG-5a30e10d1164efb45bc5a2c7afa02d37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5525"/>
            <a:ext cx="268209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71600" y="1275606"/>
            <a:ext cx="7488832" cy="917990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Акция</a:t>
            </a:r>
          </a:p>
          <a:p>
            <a:pPr algn="ctr">
              <a:defRPr/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«Окна </a:t>
            </a:r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ПОБЕДЫ»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9" descr="9mai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571750"/>
            <a:ext cx="3786188" cy="204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310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15" y="987574"/>
            <a:ext cx="1675773" cy="29807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10839"/>
            <a:ext cx="1538545" cy="3164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5336"/>
            <a:ext cx="1728192" cy="3072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99542"/>
            <a:ext cx="1494839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95" y="483518"/>
            <a:ext cx="161503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835696" y="1275606"/>
            <a:ext cx="5439581" cy="917990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Бессмертный полк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" name="Рисунок 9" descr="9mai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571750"/>
            <a:ext cx="3786188" cy="204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665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118</Words>
  <Application>Microsoft Office PowerPoint</Application>
  <PresentationFormat>Экран (16:9)</PresentationFormat>
  <Paragraphs>24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Monotype Corsiva</vt:lpstr>
      <vt:lpstr>Times New Roman</vt:lpstr>
      <vt:lpstr>Тема Office</vt:lpstr>
      <vt:lpstr>«С Днём Победы!»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Элона</cp:lastModifiedBy>
  <cp:revision>39</cp:revision>
  <dcterms:created xsi:type="dcterms:W3CDTF">2020-03-14T06:08:57Z</dcterms:created>
  <dcterms:modified xsi:type="dcterms:W3CDTF">2020-05-06T05:01:12Z</dcterms:modified>
</cp:coreProperties>
</file>