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0" r:id="rId20"/>
    <p:sldId id="293" r:id="rId21"/>
    <p:sldId id="294" r:id="rId22"/>
    <p:sldId id="29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578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1C9-6D38-4B99-A125-054B0F0784A7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EFDC-77FC-4FE9-BB27-62A087AD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1C9-6D38-4B99-A125-054B0F0784A7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EFDC-77FC-4FE9-BB27-62A087AD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1C9-6D38-4B99-A125-054B0F0784A7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EFDC-77FC-4FE9-BB27-62A087AD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1C9-6D38-4B99-A125-054B0F0784A7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EFDC-77FC-4FE9-BB27-62A087AD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1C9-6D38-4B99-A125-054B0F0784A7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EFDC-77FC-4FE9-BB27-62A087AD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1C9-6D38-4B99-A125-054B0F0784A7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EFDC-77FC-4FE9-BB27-62A087AD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1C9-6D38-4B99-A125-054B0F0784A7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EFDC-77FC-4FE9-BB27-62A087AD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1C9-6D38-4B99-A125-054B0F0784A7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EFDC-77FC-4FE9-BB27-62A087AD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1C9-6D38-4B99-A125-054B0F0784A7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EFDC-77FC-4FE9-BB27-62A087AD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1C9-6D38-4B99-A125-054B0F0784A7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EFDC-77FC-4FE9-BB27-62A087AD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1C9-6D38-4B99-A125-054B0F0784A7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BBEFDC-77FC-4FE9-BB27-62A087ADE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55F1C9-6D38-4B99-A125-054B0F0784A7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BBEFDC-77FC-4FE9-BB27-62A087ADE6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8071048" cy="2579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 В Н  по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сказкам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А. С. ПУШКИНА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467544" y="4149080"/>
            <a:ext cx="7272808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2226" name="Picture 2" descr="Orest Kiprensky. Portrait of Alexander Pushkin - Olga's Ga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312368" cy="3927349"/>
          </a:xfrm>
          <a:prstGeom prst="rect">
            <a:avLst/>
          </a:prstGeom>
          <a:noFill/>
        </p:spPr>
      </p:pic>
      <p:pic>
        <p:nvPicPr>
          <p:cNvPr id="25602" name="Picture 2" descr="Иллюстрация 1 из 1 для Сказки Пушкина Лабиринт - книги. Источник: Лаби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0592" y="4409729"/>
            <a:ext cx="6730643" cy="2448271"/>
          </a:xfrm>
          <a:prstGeom prst="rect">
            <a:avLst/>
          </a:prstGeom>
          <a:noFill/>
        </p:spPr>
      </p:pic>
      <p:pic>
        <p:nvPicPr>
          <p:cNvPr id="25604" name="Picture 4" descr="Иллюстрация 4 из 16 для Сказки Пушкина - Александр Пушкин Лабиринт - книги. Источник: К Л Я К С 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068960"/>
            <a:ext cx="4471764" cy="3353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Литературное лото &quot;Что за прелесть эти сказк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47625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Узнайте сказку по картинке: - Картинка 3629/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31495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Русские художники. Билибин И.Я. Рисунки к русским сказкам - Изображения и картинки @ EX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620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</a:t>
            </a:r>
            <a:r>
              <a:rPr lang="ru-RU" dirty="0" err="1" smtClean="0"/>
              <a:t>капитан-угадай</a:t>
            </a:r>
            <a:endParaRPr lang="ru-RU" dirty="0"/>
          </a:p>
        </p:txBody>
      </p:sp>
      <p:pic>
        <p:nvPicPr>
          <p:cNvPr id="29698" name="Picture 2" descr="Школа вчера, сегодня, завт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2" y="1916832"/>
            <a:ext cx="3733950" cy="4562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онкурс фотожабы &quot;Кабинка&quot; Фотожаба на КреоМа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352" y="702891"/>
            <a:ext cx="7188056" cy="5750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Сказка о рыбаке и рыбке, золотая рыбка, сказки Пушкина. Смотреть онлайн - Видео - bigmir)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65" y="1141934"/>
            <a:ext cx="8930435" cy="5311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Сказка о Золотом Петушке HD для iPhone, iPod touch и iPad в App Store в iTu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казка о попе и о работнике его Балде - Сказки А.С. Пушкина - Детство вмес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152" y="1124744"/>
            <a:ext cx="6762520" cy="511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32289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 конкурс – «Эрудит»</a:t>
            </a:r>
            <a:br>
              <a:rPr lang="ru-RU" dirty="0" smtClean="0"/>
            </a:br>
            <a:r>
              <a:rPr lang="ru-RU" dirty="0" smtClean="0"/>
              <a:t>Из каждой команды приглашается по одному участнику.</a:t>
            </a:r>
            <a:br>
              <a:rPr lang="ru-RU" dirty="0" smtClean="0"/>
            </a:br>
            <a:r>
              <a:rPr lang="ru-RU" dirty="0" smtClean="0"/>
              <a:t>На вопрос отвечать быстро и коротко.</a:t>
            </a:r>
            <a:endParaRPr lang="ru-RU" dirty="0"/>
          </a:p>
        </p:txBody>
      </p:sp>
      <p:pic>
        <p:nvPicPr>
          <p:cNvPr id="34818" name="Picture 2" descr="Центр развития ребенка - детский сад 377 Эрудит г. Сам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4336872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76250"/>
            <a:ext cx="8229600" cy="1152525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5 конкурс «Кто </a:t>
            </a:r>
            <a:r>
              <a:rPr lang="ru-RU" sz="4800" dirty="0">
                <a:solidFill>
                  <a:srgbClr val="FF0000"/>
                </a:solidFill>
              </a:rPr>
              <a:t>отправил телеграмму?»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3600" b="1"/>
              <a:t>- Да вот верёвкой хочу море морщить, </a:t>
            </a:r>
          </a:p>
          <a:p>
            <a:pPr>
              <a:buFont typeface="Wingdings" pitchFamily="2" charset="2"/>
              <a:buNone/>
            </a:pPr>
            <a:r>
              <a:rPr lang="ru-RU" sz="3600" b="1"/>
              <a:t>  Да вас, проклятое племя, корчить!</a:t>
            </a:r>
          </a:p>
          <a:p>
            <a:pPr>
              <a:buFont typeface="Wingdings" pitchFamily="2" charset="2"/>
              <a:buNone/>
            </a:pPr>
            <a:endParaRPr lang="ru-RU" sz="3600" b="1"/>
          </a:p>
          <a:p>
            <a:pPr>
              <a:buFontTx/>
              <a:buNone/>
            </a:pPr>
            <a:r>
              <a:rPr lang="ru-RU" sz="3600" b="1"/>
              <a:t>- Вижу я, что тут</a:t>
            </a:r>
          </a:p>
          <a:p>
            <a:pPr>
              <a:buFontTx/>
              <a:buNone/>
            </a:pPr>
            <a:r>
              <a:rPr lang="ru-RU" sz="3600" b="1"/>
              <a:t>  Люди добрые живут;</a:t>
            </a:r>
          </a:p>
          <a:p>
            <a:pPr>
              <a:buFontTx/>
              <a:buNone/>
            </a:pPr>
            <a:r>
              <a:rPr lang="ru-RU" sz="3600" b="1"/>
              <a:t>  Знать не будет мне обидно!</a:t>
            </a:r>
          </a:p>
          <a:p>
            <a:pPr>
              <a:buFontTx/>
              <a:buNone/>
            </a:pP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44" y="620688"/>
            <a:ext cx="8295456" cy="1212744"/>
          </a:xfrm>
        </p:spPr>
        <p:txBody>
          <a:bodyPr/>
          <a:lstStyle/>
          <a:p>
            <a:r>
              <a:rPr lang="ru-RU" dirty="0" smtClean="0"/>
              <a:t>Что за прелесть эти сказки!</a:t>
            </a:r>
            <a:endParaRPr lang="ru-RU" dirty="0"/>
          </a:p>
        </p:txBody>
      </p:sp>
      <p:pic>
        <p:nvPicPr>
          <p:cNvPr id="151554" name="Picture 2" descr="Фото Сказки Пушкина. - 4 Декабря 2013 - Blog - It-z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40192"/>
            <a:ext cx="3600400" cy="4523116"/>
          </a:xfrm>
          <a:prstGeom prst="rect">
            <a:avLst/>
          </a:prstGeom>
          <a:noFill/>
        </p:spPr>
      </p:pic>
      <p:pic>
        <p:nvPicPr>
          <p:cNvPr id="151556" name="Picture 4" descr="Иллюстрация 9 из 36 для Сказки Пушкина - Александр Пушкин Лабиринт -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644" y="1999577"/>
            <a:ext cx="4158812" cy="4525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89" name="Picture 9" descr="001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25538"/>
            <a:ext cx="3898900" cy="4175125"/>
          </a:xfrm>
          <a:noFill/>
          <a:ln/>
        </p:spPr>
      </p:pic>
      <p:pic>
        <p:nvPicPr>
          <p:cNvPr id="122890" name="Picture 10" descr="4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1225" y="1125538"/>
            <a:ext cx="3965575" cy="4175125"/>
          </a:xfr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>
                <a:solidFill>
                  <a:srgbClr val="FF0000"/>
                </a:solidFill>
              </a:rPr>
              <a:t>«Кто отправил телеграмму?»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/>
              <a:t>-В кухне злится повариха,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/>
              <a:t> Плачет у станка ткачиха,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/>
              <a:t> И завидуют все мне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/>
              <a:t> Государевой жене…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600" b="1"/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/>
              <a:t>-Подарите мне девицу,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/>
              <a:t> Шамаханскую царицу!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6983" name="Picture 7" descr="cs0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68413"/>
            <a:ext cx="3970338" cy="4108450"/>
          </a:xfrm>
          <a:noFill/>
          <a:ln/>
        </p:spPr>
      </p:pic>
      <p:pic>
        <p:nvPicPr>
          <p:cNvPr id="126984" name="Picture 8" descr="1144_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268413"/>
            <a:ext cx="3970337" cy="4108450"/>
          </a:xfr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6 </a:t>
            </a:r>
            <a:r>
              <a:rPr lang="ru-RU" dirty="0" err="1" smtClean="0">
                <a:solidFill>
                  <a:srgbClr val="FFC000"/>
                </a:solidFill>
              </a:rPr>
              <a:t>задание-Узнай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сказку по словам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7890" name="Picture 2" descr="Иллюстрация 3 из 6 для Сказка о попе и о работнике его Балде - Александр Пушкин Лабиринт - книги. Источник: Любов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373302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ПУТЬ-ДОРОГА,ТЕРЕМ, ПРЯЛКА,</a:t>
            </a:r>
            <a:br>
              <a:rPr lang="ru-RU" sz="6000" dirty="0" smtClean="0"/>
            </a:br>
            <a:r>
              <a:rPr lang="ru-RU" sz="6000" dirty="0" smtClean="0"/>
              <a:t>СОЛНЫШКО, МЕСЯЦ, ВЕТЕР, СВАДЬБА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«Сказка о мёртвой царевне…»</a:t>
            </a:r>
            <a:endParaRPr lang="ru-RU" dirty="0"/>
          </a:p>
        </p:txBody>
      </p:sp>
      <p:pic>
        <p:nvPicPr>
          <p:cNvPr id="38914" name="Picture 2" descr="Сказка о мёртвой Царев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84768" y="5238750"/>
            <a:ext cx="2381250" cy="1619250"/>
          </a:xfrm>
          <a:prstGeom prst="rect">
            <a:avLst/>
          </a:prstGeom>
          <a:noFill/>
        </p:spPr>
      </p:pic>
      <p:pic>
        <p:nvPicPr>
          <p:cNvPr id="38916" name="Picture 4" descr="Сказка о мёртвой Царев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519112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3300976"/>
          </a:xfrm>
        </p:spPr>
        <p:txBody>
          <a:bodyPr>
            <a:noAutofit/>
          </a:bodyPr>
          <a:lstStyle/>
          <a:p>
            <a:r>
              <a:rPr lang="ru-RU" sz="6600" dirty="0" smtClean="0"/>
              <a:t>Откуп дурачина, изба, </a:t>
            </a:r>
            <a:r>
              <a:rPr lang="ru-RU" sz="8000" dirty="0" smtClean="0"/>
              <a:t>терем</a:t>
            </a:r>
            <a:r>
              <a:rPr lang="ru-RU" sz="6000" dirty="0" smtClean="0"/>
              <a:t>,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царица, корыто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«Сказка о рыбаке и рыбке»</a:t>
            </a:r>
            <a:endParaRPr lang="ru-RU" dirty="0"/>
          </a:p>
        </p:txBody>
      </p:sp>
      <p:pic>
        <p:nvPicPr>
          <p:cNvPr id="39938" name="Picture 2" descr="Иллюстрация 22 из 41 для Сказки - Александр Пушкин Лабиринт -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331968" cy="4765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387704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Базар, жадность, лошадь, печка,</a:t>
            </a:r>
            <a:br>
              <a:rPr lang="ru-RU" sz="6000" dirty="0" smtClean="0"/>
            </a:br>
            <a:r>
              <a:rPr lang="ru-RU" sz="6000" dirty="0" smtClean="0"/>
              <a:t>работа, оброк, море, верёвка.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«Сказка о попе и о работнике…»</a:t>
            </a:r>
            <a:endParaRPr lang="ru-RU" dirty="0"/>
          </a:p>
        </p:txBody>
      </p:sp>
      <p:pic>
        <p:nvPicPr>
          <p:cNvPr id="41986" name="Picture 2" descr="Иллюстрация 3 из 18 для Сказки - Александр Пушкин Лабиринт -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971928" cy="4732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ДЕВИЗ   К В 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44824"/>
            <a:ext cx="7452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«В клуб пришёл не хмурь лица.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Будь весёлым до конца.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Ты не зритель и не гость,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А программы нашей гвоздь.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Не стесняйся, не ломайся,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Всем законам подчиняйся!»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52578" name="Picture 2" descr="http://kladraz.ru/upload/blogs/3655_9feba8048b62f81116c24244d73d74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2636912"/>
            <a:ext cx="3803061" cy="3904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380503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Рать, воевода, мудрец, шатёр,</a:t>
            </a:r>
            <a:br>
              <a:rPr lang="ru-RU" sz="6000" dirty="0" smtClean="0"/>
            </a:br>
            <a:r>
              <a:rPr lang="ru-RU" sz="6000" dirty="0" err="1" smtClean="0"/>
              <a:t>Шамаханская</a:t>
            </a:r>
            <a:r>
              <a:rPr lang="ru-RU" sz="6000" dirty="0" smtClean="0"/>
              <a:t> царица, звездочёт, петушок.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«Сказка о золотом петушке»</a:t>
            </a:r>
            <a:endParaRPr lang="ru-RU" dirty="0"/>
          </a:p>
        </p:txBody>
      </p:sp>
      <p:pic>
        <p:nvPicPr>
          <p:cNvPr id="44034" name="Picture 2" descr="Сказка о золотом петуш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36766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380503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Окошко, царь, сестра, бочка,</a:t>
            </a:r>
            <a:br>
              <a:rPr lang="ru-RU" sz="6000" dirty="0" smtClean="0"/>
            </a:br>
            <a:r>
              <a:rPr lang="ru-RU" sz="6000" dirty="0" smtClean="0"/>
              <a:t>остров, богатыри ,белка, свадьба.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«Сказка о царе </a:t>
            </a:r>
            <a:r>
              <a:rPr lang="ru-RU" dirty="0" err="1" smtClean="0"/>
              <a:t>Салтане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46082" name="Picture 2" descr="Сказка о царе Салта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36330"/>
            <a:ext cx="4392488" cy="494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748464" cy="387704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Яблоко, собака, мачеха, гроб хрустальный, свадьба, ветер ,братья.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«Сказка о мёртвой царевне…»</a:t>
            </a:r>
            <a:endParaRPr lang="ru-RU" dirty="0"/>
          </a:p>
        </p:txBody>
      </p:sp>
      <p:pic>
        <p:nvPicPr>
          <p:cNvPr id="48130" name="Picture 2" descr="Сказки Записи в рубрике Сказки Дневник Sinaida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748464" cy="1215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РАЗМИНКА КОМАНД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06084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1 конкурс: «Разминка»:</a:t>
            </a:r>
            <a:br>
              <a:rPr lang="ru-RU" sz="3600" b="1" dirty="0" smtClean="0"/>
            </a:br>
            <a:r>
              <a:rPr lang="ru-RU" sz="3600" b="1" dirty="0" smtClean="0"/>
              <a:t>• Где родился А.С.Пушкин? </a:t>
            </a:r>
            <a:br>
              <a:rPr lang="ru-RU" sz="3600" b="1" dirty="0" smtClean="0"/>
            </a:br>
            <a:r>
              <a:rPr lang="ru-RU" sz="3600" b="1" dirty="0" smtClean="0"/>
              <a:t>• Когда родился А.С.Пушкин? </a:t>
            </a:r>
            <a:r>
              <a:rPr lang="ru-RU" sz="3600" b="1" i="1" dirty="0" smtClean="0"/>
              <a:t>(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• От кого маленький Саша узнал русские народные сказки? </a:t>
            </a:r>
          </a:p>
          <a:p>
            <a:r>
              <a:rPr lang="ru-RU" sz="3600" b="1" dirty="0" smtClean="0"/>
              <a:t>• Сколько всего сказок написал великий поэт? </a:t>
            </a:r>
            <a:r>
              <a:rPr lang="ru-RU" sz="3600" b="1" i="1" dirty="0" smtClean="0"/>
              <a:t>(</a:t>
            </a:r>
          </a:p>
          <a:p>
            <a:r>
              <a:rPr lang="ru-RU" sz="3600" b="1" dirty="0" smtClean="0"/>
              <a:t>• Назовите все сказки?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35283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ОТВЕТЫ: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u="sng" dirty="0" smtClean="0">
                <a:solidFill>
                  <a:schemeClr val="accent1"/>
                </a:solidFill>
              </a:rPr>
              <a:t>В МОСКВЕ,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4000" u="sng" dirty="0" smtClean="0">
                <a:solidFill>
                  <a:schemeClr val="accent5"/>
                </a:solidFill>
              </a:rPr>
              <a:t>6.06 1799г,</a:t>
            </a: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4000" u="sng" dirty="0" smtClean="0">
                <a:solidFill>
                  <a:srgbClr val="00B0F0"/>
                </a:solidFill>
              </a:rPr>
              <a:t>от няни Арины Родионовны,</a:t>
            </a:r>
            <a:br>
              <a:rPr lang="ru-RU" sz="4000" u="sng" dirty="0" smtClean="0">
                <a:solidFill>
                  <a:srgbClr val="00B0F0"/>
                </a:solidFill>
              </a:rPr>
            </a:br>
            <a:r>
              <a:rPr lang="ru-RU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4000" u="sng" dirty="0" smtClean="0">
                <a:solidFill>
                  <a:srgbClr val="FF0000"/>
                </a:solidFill>
              </a:rPr>
              <a:t>5 и 1не закончил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717032"/>
            <a:ext cx="50223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(«</a:t>
            </a:r>
            <a:r>
              <a:rPr lang="ru-RU" sz="2400" b="1" i="1" dirty="0" smtClean="0">
                <a:solidFill>
                  <a:srgbClr val="7030A0"/>
                </a:solidFill>
              </a:rPr>
              <a:t>Сказка о царе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Салтане</a:t>
            </a:r>
            <a:r>
              <a:rPr lang="ru-RU" sz="2400" b="1" i="1" dirty="0" smtClean="0">
                <a:solidFill>
                  <a:srgbClr val="7030A0"/>
                </a:solidFill>
              </a:rPr>
              <a:t> …»,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«Сказка о рыбаке и рыбке»,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«Сказка о мёртвой царевне …»,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«Сказка о золотом петушке…»,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«Сказка о попе и работнике его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Балде</a:t>
            </a:r>
            <a:r>
              <a:rPr lang="ru-RU" sz="2400" b="1" i="1" dirty="0" smtClean="0">
                <a:solidFill>
                  <a:srgbClr val="7030A0"/>
                </a:solidFill>
              </a:rPr>
              <a:t> …»,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«Медведица» незаконченная)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96752"/>
          </a:xfrm>
        </p:spPr>
        <p:txBody>
          <a:bodyPr/>
          <a:lstStyle/>
          <a:p>
            <a:r>
              <a:rPr lang="ru-RU" dirty="0" smtClean="0"/>
              <a:t>2 конкурс- узнай эти строки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776864" cy="618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1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 Три девицы под окном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пряли поздно вечерком.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2. Жил старик со своею старухой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 самого синего моря.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3. «Свет мой зеркальце, скажи,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Да всю правду доложи…»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4. «Нужен мне работник: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Повар, конюх и плотник…»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5. «Чем вы, гости, торг ведёте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 куда теперь плывёте?»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6. «Месяц, месяц, мой дружок,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Позолоченный рожок…»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0" name="AutoShape 2" descr="Сказка о царе Салтан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Сказка о царе Салтан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Сказка о царе Салтан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Сказка о царе Салтан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Сказка о царе Салтан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Сказка о царе Салтан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скворечники Сказка О Царе Салтане Зворыкин Борис Сказка О Царе Салтане Зворыкин Борис Васильевич Просмотров витки искусства Раз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28826"/>
            <a:ext cx="2915816" cy="5729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603041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7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 На него старуха не взглянула,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Лишь с очей прогнать его велела.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8. Сына он теперь меньшого,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Шлёт на выручку большого.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9. «Кто далее палку бросит,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Тот пускай и оброк  уносит».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10. Только видит вьётся вьюга,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Снег ложится на поля,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Вся белёшенька земля.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11. Ветер по морю гуляет,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Да кораблик подгоняет.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12. Видит девица, что тут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Люди добрые живут.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Знать не будет ей обидно!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Фрагмент переплета А.С. Пушкин &quot;Сказки&quot; - Тараник Сергей Владимирович - - Arts.In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73016"/>
            <a:ext cx="2997377" cy="2808311"/>
          </a:xfrm>
          <a:prstGeom prst="rect">
            <a:avLst/>
          </a:prstGeom>
          <a:noFill/>
        </p:spPr>
      </p:pic>
      <p:pic>
        <p:nvPicPr>
          <p:cNvPr id="1028" name="Picture 4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08720"/>
            <a:ext cx="2236515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Конкурс капитанов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Узнай сказку по предмету.</a:t>
            </a:r>
            <a:endParaRPr lang="ru-RU" dirty="0"/>
          </a:p>
        </p:txBody>
      </p:sp>
      <p:pic>
        <p:nvPicPr>
          <p:cNvPr id="24578" name="Picture 2" descr="Наше предстоящее будущее. - Страница 159 - Форум KAZUS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132" y="1847032"/>
            <a:ext cx="6848188" cy="48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лассный час &quot;Ох, уж эти сказки&quot;. Цель: обобщить знания учащихся о прочитанных сказках, привить им любовь к сказкам, способств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36712"/>
            <a:ext cx="4762500" cy="56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226</Words>
  <Application>Microsoft Office PowerPoint</Application>
  <PresentationFormat>Экран (4:3)</PresentationFormat>
  <Paragraphs>45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К В Н  по  сказкам А. С. ПУШКИНА</vt:lpstr>
      <vt:lpstr>Что за прелесть эти сказки!</vt:lpstr>
      <vt:lpstr>ДЕВИЗ   К В Н</vt:lpstr>
      <vt:lpstr>РАЗМИНКА КОМАНД </vt:lpstr>
      <vt:lpstr>ОТВЕТЫ: В МОСКВЕ, 6.06 1799г,  от няни Арины Родионовны,  5 и 1не закончил </vt:lpstr>
      <vt:lpstr>2 конкурс- узнай эти строки</vt:lpstr>
      <vt:lpstr>Слайд 7</vt:lpstr>
      <vt:lpstr>Конкурс капитанов Узнай сказку по предмету.</vt:lpstr>
      <vt:lpstr>Слайд 9</vt:lpstr>
      <vt:lpstr>Слайд 10</vt:lpstr>
      <vt:lpstr>Слайд 11</vt:lpstr>
      <vt:lpstr>Слайд 12</vt:lpstr>
      <vt:lpstr>2 капитан-угадай</vt:lpstr>
      <vt:lpstr>Слайд 14</vt:lpstr>
      <vt:lpstr>Слайд 15</vt:lpstr>
      <vt:lpstr>Слайд 16</vt:lpstr>
      <vt:lpstr>Слайд 17</vt:lpstr>
      <vt:lpstr>4 конкурс – «Эрудит» Из каждой команды приглашается по одному участнику. На вопрос отвечать быстро и коротко.</vt:lpstr>
      <vt:lpstr>5 конкурс «Кто отправил телеграмму?»</vt:lpstr>
      <vt:lpstr>Слайд 20</vt:lpstr>
      <vt:lpstr>«Кто отправил телеграмму?»</vt:lpstr>
      <vt:lpstr>Слайд 22</vt:lpstr>
      <vt:lpstr>6 задание-Узнай сказку по словам</vt:lpstr>
      <vt:lpstr>ПУТЬ-ДОРОГА,ТЕРЕМ, ПРЯЛКА, СОЛНЫШКО, МЕСЯЦ, ВЕТЕР, СВАДЬБА</vt:lpstr>
      <vt:lpstr>«Сказка о мёртвой царевне…»</vt:lpstr>
      <vt:lpstr>Откуп дурачина, изба, терем,  царица, корыто</vt:lpstr>
      <vt:lpstr>«Сказка о рыбаке и рыбке»</vt:lpstr>
      <vt:lpstr>Базар, жадность, лошадь, печка, работа, оброк, море, верёвка.</vt:lpstr>
      <vt:lpstr>«Сказка о попе и о работнике…»</vt:lpstr>
      <vt:lpstr>Рать, воевода, мудрец, шатёр, Шамаханская царица, звездочёт, петушок.</vt:lpstr>
      <vt:lpstr>«Сказка о золотом петушке»</vt:lpstr>
      <vt:lpstr>Окошко, царь, сестра, бочка, остров, богатыри ,белка, свадьба.</vt:lpstr>
      <vt:lpstr>«Сказка о царе Салтане…»</vt:lpstr>
      <vt:lpstr>Яблоко, собака, мачеха, гроб хрустальный, свадьба, ветер ,братья.</vt:lpstr>
      <vt:lpstr>«Сказка о мёртвой царевне…»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 по сказка</dc:title>
  <dc:creator>Admin-14</dc:creator>
  <cp:lastModifiedBy>Анна</cp:lastModifiedBy>
  <cp:revision>30</cp:revision>
  <dcterms:created xsi:type="dcterms:W3CDTF">2015-02-24T14:32:02Z</dcterms:created>
  <dcterms:modified xsi:type="dcterms:W3CDTF">2020-02-18T19:29:14Z</dcterms:modified>
</cp:coreProperties>
</file>