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4" r:id="rId6"/>
    <p:sldId id="265" r:id="rId7"/>
    <p:sldId id="266" r:id="rId8"/>
    <p:sldId id="269" r:id="rId9"/>
    <p:sldId id="267" r:id="rId10"/>
    <p:sldId id="270" r:id="rId11"/>
    <p:sldId id="27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6" autoAdjust="0"/>
    <p:restoredTop sz="88889" autoAdjust="0"/>
  </p:normalViewPr>
  <p:slideViewPr>
    <p:cSldViewPr>
      <p:cViewPr>
        <p:scale>
          <a:sx n="60" d="100"/>
          <a:sy n="60" d="100"/>
        </p:scale>
        <p:origin x="-1877" y="-38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DC258-F846-4E61-B4E5-D4A3350256FE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FBB54-E647-4501-BFAD-146697BFD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FBB54-E647-4501-BFAD-146697BFDE8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FBB54-E647-4501-BFAD-146697BFDE8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FBB54-E647-4501-BFAD-146697BFDE8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FBB54-E647-4501-BFAD-146697BFDE8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FBB54-E647-4501-BFAD-146697BFDE8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FBB54-E647-4501-BFAD-146697BFDE8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FBB54-E647-4501-BFAD-146697BFDE8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2DFF57-7ACF-47C8-990B-CBB68CA77BBE}" type="datetimeFigureOut">
              <a:rPr lang="ru-RU" smtClean="0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C6BB1-DCAC-46AD-ACCF-C91D198233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AA0A34-9424-4D68-8FA2-4DBEF38AD2A4}" type="datetimeFigureOut">
              <a:rPr lang="ru-RU" smtClean="0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52C3D-D00B-422E-973B-DFB75FC1A8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1F6E38-2CC1-4468-B7B5-98CEA5FA1BDB}" type="datetimeFigureOut">
              <a:rPr lang="ru-RU" smtClean="0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75829-C5D9-4FDE-9755-08406D0219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626610-E0D1-4ACC-B072-541CB918B85C}" type="datetimeFigureOut">
              <a:rPr lang="ru-RU" smtClean="0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692D9-7C95-4EC8-8271-78E7733EB0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D5C395-B57E-4ACE-8436-97E7D02011FA}" type="datetimeFigureOut">
              <a:rPr lang="ru-RU" smtClean="0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BD95F-FABE-499F-AD0C-EF366D93FE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2A5F99-A2E8-47D4-8E13-65562B300242}" type="datetimeFigureOut">
              <a:rPr lang="ru-RU" smtClean="0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DBCC3-4E0B-4027-A166-016D77A50A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50891A-1E61-4917-89C4-8DA18E4D5568}" type="datetimeFigureOut">
              <a:rPr lang="ru-RU" smtClean="0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699A2A-B18A-4816-B8B5-C7D9E15AA4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7B4860-A002-42BE-9BBC-D6A20641DE52}" type="datetimeFigureOut">
              <a:rPr lang="ru-RU" smtClean="0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C752B-310D-4ED8-97AD-A6C9123046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6DBDD5-9080-4EE8-AEF9-6B6DBF2B8586}" type="datetimeFigureOut">
              <a:rPr lang="ru-RU" smtClean="0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A2521-79C6-430E-ACAF-86D23F88FA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15CB91-D96F-4E2F-B0C6-FC2A7620CF3A}" type="datetimeFigureOut">
              <a:rPr lang="ru-RU" smtClean="0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C6218-9D48-4ECF-B88C-C4A5A4C0F2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A6809F-DE31-4934-A7BA-0E586F31B2CA}" type="datetimeFigureOut">
              <a:rPr lang="ru-RU" smtClean="0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4A6A1E3-48D8-45ED-811B-D0D1D23A14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1902411-5FCF-491C-AAA4-22C780A74C30}" type="datetimeFigureOut">
              <a:rPr lang="ru-RU" smtClean="0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5987A9D-3FB4-405D-A637-C2AE0390D4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714511"/>
          </a:xfrm>
        </p:spPr>
        <p:txBody>
          <a:bodyPr/>
          <a:lstStyle/>
          <a:p>
            <a:pPr algn="r"/>
            <a:r>
              <a:rPr lang="ru-RU" sz="7200" b="1" dirty="0" smtClean="0">
                <a:solidFill>
                  <a:srgbClr val="0070C0"/>
                </a:solidFill>
                <a:latin typeface="Monotype Corsiva" pitchFamily="66" charset="0"/>
              </a:rPr>
              <a:t>Гжель</a:t>
            </a:r>
            <a:endParaRPr lang="ru-RU" sz="72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71604" y="4429132"/>
            <a:ext cx="7072362" cy="2000264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Презентация к уроку ИЗО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5 класс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Выполнила учитель изобразительного искусства </a:t>
            </a:r>
            <a:r>
              <a:rPr lang="ru-RU" dirty="0" err="1" smtClean="0">
                <a:solidFill>
                  <a:schemeClr val="tx1"/>
                </a:solidFill>
              </a:rPr>
              <a:t>Токаренко</a:t>
            </a:r>
            <a:r>
              <a:rPr lang="ru-RU" dirty="0" smtClean="0">
                <a:solidFill>
                  <a:schemeClr val="tx1"/>
                </a:solidFill>
              </a:rPr>
              <a:t> Ольга Леонидовна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МБОУ СОШ № 19 имени В.П. Стрельникова </a:t>
            </a:r>
          </a:p>
          <a:p>
            <a:pPr algn="r"/>
            <a:r>
              <a:rPr lang="ru-RU" dirty="0" smtClean="0"/>
              <a:t>.</a:t>
            </a:r>
          </a:p>
        </p:txBody>
      </p:sp>
      <p:pic>
        <p:nvPicPr>
          <p:cNvPr id="4" name="Рисунок 3" descr="СИНЕОКАЯ ГЖЕЛ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392909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tranamasterov.ru/files/imagecache/orig_with_logo/i2011/06/16/3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90717"/>
            <a:ext cx="7956377" cy="596728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188640"/>
            <a:ext cx="4952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+mj-lt"/>
              </a:rPr>
              <a:t>Этапы рисования</a:t>
            </a:r>
            <a:endParaRPr lang="ru-RU" sz="4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crazymama.ru/images/bonus/big185.pn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212976"/>
            <a:ext cx="38576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hallart.ru/images/stories/ForAticles/master/gzhel/gjel-00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548680"/>
            <a:ext cx="4020068" cy="259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go1.imgsmail.ru/imgpreview?key=http%3A//narpromysel.ru/UserFiles/Image/img931%5F27766%5Fbig.jpg&amp;mb=imgdb_preview_1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772816"/>
            <a:ext cx="242886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село Гжель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8429684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производство 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85728"/>
            <a:ext cx="864396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спись вазы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3" y="142875"/>
            <a:ext cx="510859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go1.imgsmail.ru/imgpreview?key=http%3A//rfz.ru/catalog/SlivochnikVdohnovenie%5F01.jpg&amp;mb=imgdb_preview_4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071966" cy="4572032"/>
          </a:xfrm>
          <a:prstGeom prst="rect">
            <a:avLst/>
          </a:prstGeom>
          <a:noFill/>
        </p:spPr>
      </p:pic>
      <p:pic>
        <p:nvPicPr>
          <p:cNvPr id="23558" name="Picture 6" descr="http://posezonam.ru/img/small/5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28670"/>
            <a:ext cx="4357718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souvenirdvor.ru/published/publicdata/SOUVENIRSOUV/attachments/SC/products_pictures/54%20017_en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428604"/>
            <a:ext cx="6143668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900igr.net/datai/izo/Gzhelskaja-rospis/0009-022-Elementy-rospi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429684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can00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900113" y="1125538"/>
            <a:ext cx="3109912" cy="5472112"/>
          </a:xfrm>
          <a:prstGeom prst="rect">
            <a:avLst/>
          </a:prstGeom>
        </p:spPr>
      </p:pic>
      <p:pic>
        <p:nvPicPr>
          <p:cNvPr id="4" name="Picture 5" descr="Scan0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1052513"/>
            <a:ext cx="374491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Бордюры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оспис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928688"/>
            <a:ext cx="3551238" cy="1285875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</p:spPr>
      </p:pic>
      <p:pic>
        <p:nvPicPr>
          <p:cNvPr id="5" name="Picture 4" descr="Роспис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2870200"/>
            <a:ext cx="3571875" cy="1344613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</p:spPr>
      </p:pic>
      <p:pic>
        <p:nvPicPr>
          <p:cNvPr id="7" name="Picture 4" descr="Роспис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9900" y="4794250"/>
            <a:ext cx="1873250" cy="1349375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</p:spPr>
      </p:pic>
      <p:pic>
        <p:nvPicPr>
          <p:cNvPr id="9" name="Picture 5" descr="Роспись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2392" y="4786322"/>
            <a:ext cx="1780375" cy="1357322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</p:spPr>
      </p:pic>
      <p:pic>
        <p:nvPicPr>
          <p:cNvPr id="11" name="Picture 4" descr="Роспис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857232"/>
            <a:ext cx="3346450" cy="2428875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</p:spPr>
      </p:pic>
      <p:pic>
        <p:nvPicPr>
          <p:cNvPr id="12" name="Picture 5" descr="Роспись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" y="3857625"/>
            <a:ext cx="3432175" cy="2428875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07223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Мазок с тенью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434</TotalTime>
  <Words>36</Words>
  <Application>Microsoft Office PowerPoint</Application>
  <PresentationFormat>Экран (4:3)</PresentationFormat>
  <Paragraphs>16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Гжель</vt:lpstr>
      <vt:lpstr>Слайд 2</vt:lpstr>
      <vt:lpstr>Слайд 3</vt:lpstr>
      <vt:lpstr>Слайд 4</vt:lpstr>
      <vt:lpstr>Слайд 5</vt:lpstr>
      <vt:lpstr>Слайд 6</vt:lpstr>
      <vt:lpstr>Слайд 7</vt:lpstr>
      <vt:lpstr>Бордюры</vt:lpstr>
      <vt:lpstr>Мазок с тенью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fhfh</dc:title>
  <dc:creator>1</dc:creator>
  <cp:lastModifiedBy>svetl</cp:lastModifiedBy>
  <cp:revision>50</cp:revision>
  <dcterms:created xsi:type="dcterms:W3CDTF">2012-03-02T12:08:26Z</dcterms:created>
  <dcterms:modified xsi:type="dcterms:W3CDTF">2021-03-15T17:55:16Z</dcterms:modified>
</cp:coreProperties>
</file>