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  <p:sldId id="258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5" r:id="rId14"/>
    <p:sldId id="276" r:id="rId15"/>
    <p:sldId id="277" r:id="rId16"/>
    <p:sldId id="278" r:id="rId17"/>
    <p:sldId id="279" r:id="rId18"/>
    <p:sldId id="280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777EEF6-EE00-4443-AA4F-A165082F429F}">
          <p14:sldIdLst>
            <p14:sldId id="284"/>
          </p14:sldIdLst>
        </p14:section>
        <p14:section name="Раздел по умолчанию" id="{F752EAA3-8D26-4876-8F45-559FF50C6C61}">
          <p14:sldIdLst>
            <p14:sldId id="258"/>
            <p14:sldId id="260"/>
            <p14:sldId id="261"/>
            <p14:sldId id="264"/>
            <p14:sldId id="265"/>
            <p14:sldId id="266"/>
            <p14:sldId id="267"/>
            <p14:sldId id="268"/>
            <p14:sldId id="270"/>
            <p14:sldId id="271"/>
            <p14:sldId id="272"/>
            <p14:sldId id="275"/>
            <p14:sldId id="276"/>
            <p14:sldId id="277"/>
            <p14:sldId id="278"/>
            <p14:sldId id="279"/>
            <p14:sldId id="280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AC087D-E923-473F-8757-119EA55E8634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5D9838-1CC9-4A77-974D-6E05B3415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Преподаватель английского языка ГБПОУ ВО «Ковровский медицинский колледж </a:t>
            </a:r>
            <a:r>
              <a:rPr lang="ru-RU" sz="2400" dirty="0" err="1">
                <a:solidFill>
                  <a:schemeClr val="tx1"/>
                </a:solidFill>
              </a:rPr>
              <a:t>им.Е.И.Смирнова</a:t>
            </a:r>
            <a:r>
              <a:rPr lang="ru-RU" sz="2400" smtClean="0">
                <a:solidFill>
                  <a:schemeClr val="tx1"/>
                </a:solidFill>
              </a:rPr>
              <a:t>»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Солина Татьяна Васильевна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77167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</a:t>
            </a:r>
          </a:p>
          <a:p>
            <a:pPr>
              <a:buNone/>
            </a:pPr>
            <a:r>
              <a:rPr lang="ru-RU" dirty="0" smtClean="0"/>
              <a:t>                              Йоркширский пудинг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(Yorkshire Pudding)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ru-RU" dirty="0" smtClean="0"/>
              <a:t>«Овсянка, сэр!»</a:t>
            </a:r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en-US" dirty="0" smtClean="0"/>
              <a:t>(Porridge)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Англия – страна демократичной кулинарии.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СЛАЙДА</a:t>
            </a:r>
            <a:endParaRPr lang="ru-RU" dirty="0"/>
          </a:p>
        </p:txBody>
      </p:sp>
      <p:pic>
        <p:nvPicPr>
          <p:cNvPr id="8194" name="Picture 2" descr="C:\Users\123\Downloads\овся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068960"/>
            <a:ext cx="2952328" cy="2016224"/>
          </a:xfrm>
          <a:prstGeom prst="rect">
            <a:avLst/>
          </a:prstGeom>
          <a:noFill/>
        </p:spPr>
      </p:pic>
      <p:pic>
        <p:nvPicPr>
          <p:cNvPr id="8195" name="Picture 3" descr="C:\Users\123\Downloads\пудин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2664296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Послеобеденный чай (5 </a:t>
            </a:r>
            <a:r>
              <a:rPr lang="en-US" dirty="0" smtClean="0"/>
              <a:t>o’clock tea)</a:t>
            </a:r>
            <a:r>
              <a:rPr lang="ru-RU" dirty="0" smtClean="0"/>
              <a:t> – самое главное мероприятие в британской кухне.</a:t>
            </a:r>
          </a:p>
          <a:p>
            <a:pPr>
              <a:buNone/>
            </a:pPr>
            <a:r>
              <a:rPr lang="ru-RU" dirty="0" smtClean="0"/>
              <a:t>  В чайный набор входят пшеничные</a:t>
            </a:r>
          </a:p>
          <a:p>
            <a:pPr>
              <a:buNone/>
            </a:pPr>
            <a:r>
              <a:rPr lang="ru-RU" dirty="0" smtClean="0"/>
              <a:t>  булочки с клубничным джемом </a:t>
            </a:r>
          </a:p>
          <a:p>
            <a:pPr>
              <a:buNone/>
            </a:pPr>
            <a:r>
              <a:rPr lang="ru-RU" dirty="0" smtClean="0"/>
              <a:t>  и глазурью, сливки и чай.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“</a:t>
            </a:r>
            <a:r>
              <a:rPr lang="en-US" b="1" i="1" dirty="0" smtClean="0"/>
              <a:t>If you are cold tea will warm you,</a:t>
            </a:r>
          </a:p>
          <a:p>
            <a:pPr>
              <a:buNone/>
            </a:pPr>
            <a:r>
              <a:rPr lang="en-US" b="1" i="1" dirty="0" smtClean="0"/>
              <a:t>  if you are heated it will cool you,</a:t>
            </a:r>
          </a:p>
          <a:p>
            <a:pPr>
              <a:buNone/>
            </a:pPr>
            <a:r>
              <a:rPr lang="en-US" b="1" i="1" dirty="0" smtClean="0"/>
              <a:t>  if you are depressed it will cheer you</a:t>
            </a:r>
          </a:p>
          <a:p>
            <a:pPr>
              <a:buNone/>
            </a:pPr>
            <a:r>
              <a:rPr lang="en-US" b="1" i="1" dirty="0" smtClean="0"/>
              <a:t>  if you are excited it will calm you.”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ЧАЙНАЯ ЦЕРЕМОНИЯ</a:t>
            </a:r>
            <a:endParaRPr lang="ru-RU" dirty="0"/>
          </a:p>
        </p:txBody>
      </p:sp>
      <p:pic>
        <p:nvPicPr>
          <p:cNvPr id="1026" name="Picture 2" descr="C:\Users\123\Downloads\ча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708920"/>
            <a:ext cx="2304256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сегодняшний день популярны</a:t>
            </a:r>
          </a:p>
          <a:p>
            <a:pPr>
              <a:buNone/>
            </a:pPr>
            <a:r>
              <a:rPr lang="ru-RU" dirty="0" smtClean="0"/>
              <a:t>  разнообразные виды спорта,</a:t>
            </a:r>
          </a:p>
          <a:p>
            <a:pPr>
              <a:buNone/>
            </a:pPr>
            <a:r>
              <a:rPr lang="ru-RU" dirty="0" smtClean="0"/>
              <a:t>  которые вовлекают</a:t>
            </a:r>
          </a:p>
          <a:p>
            <a:pPr>
              <a:buNone/>
            </a:pPr>
            <a:r>
              <a:rPr lang="ru-RU" dirty="0" smtClean="0"/>
              <a:t>  огромное количество</a:t>
            </a:r>
          </a:p>
          <a:p>
            <a:pPr>
              <a:buNone/>
            </a:pPr>
            <a:r>
              <a:rPr lang="ru-RU" dirty="0" smtClean="0"/>
              <a:t>  участников и зрителей.                    </a:t>
            </a:r>
          </a:p>
          <a:p>
            <a:pPr>
              <a:buNone/>
            </a:pPr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ЗДОРОВЫЙ ОБРАЗ ЖИЗНИ</a:t>
            </a:r>
            <a:endParaRPr lang="ru-RU" dirty="0"/>
          </a:p>
        </p:txBody>
      </p:sp>
      <p:pic>
        <p:nvPicPr>
          <p:cNvPr id="2050" name="Picture 2" descr="C:\Users\123\Downloads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1944216" cy="1428750"/>
          </a:xfrm>
          <a:prstGeom prst="rect">
            <a:avLst/>
          </a:prstGeom>
          <a:noFill/>
        </p:spPr>
      </p:pic>
      <p:pic>
        <p:nvPicPr>
          <p:cNvPr id="2051" name="Picture 3" descr="C:\Users\123\Downloads\стади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365104"/>
            <a:ext cx="2376264" cy="1800200"/>
          </a:xfrm>
          <a:prstGeom prst="rect">
            <a:avLst/>
          </a:prstGeom>
          <a:noFill/>
        </p:spPr>
      </p:pic>
      <p:pic>
        <p:nvPicPr>
          <p:cNvPr id="2052" name="Picture 4" descr="C:\Users\123\Downloads\регб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564904"/>
            <a:ext cx="1368152" cy="1500758"/>
          </a:xfrm>
          <a:prstGeom prst="rect">
            <a:avLst/>
          </a:prstGeom>
          <a:noFill/>
        </p:spPr>
      </p:pic>
      <p:pic>
        <p:nvPicPr>
          <p:cNvPr id="2053" name="Picture 5" descr="C:\Users\123\Downloads\бильярд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005064"/>
            <a:ext cx="1872208" cy="2088232"/>
          </a:xfrm>
          <a:prstGeom prst="rect">
            <a:avLst/>
          </a:prstGeom>
          <a:noFill/>
        </p:spPr>
      </p:pic>
      <p:pic>
        <p:nvPicPr>
          <p:cNvPr id="2054" name="Picture 6" descr="C:\Users\123\Downloads\конный спор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1772816"/>
            <a:ext cx="1905000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4525963"/>
          </a:xfrm>
        </p:spPr>
        <p:txBody>
          <a:bodyPr/>
          <a:lstStyle/>
          <a:p>
            <a:r>
              <a:rPr lang="ru-RU" dirty="0" smtClean="0"/>
              <a:t>Что именно не</a:t>
            </a:r>
          </a:p>
          <a:p>
            <a:pPr>
              <a:buNone/>
            </a:pPr>
            <a:r>
              <a:rPr lang="ru-RU" dirty="0" smtClean="0"/>
              <a:t>любят англичане?</a:t>
            </a:r>
          </a:p>
          <a:p>
            <a:pPr>
              <a:buNone/>
            </a:pPr>
            <a:r>
              <a:rPr lang="ru-RU" dirty="0" smtClean="0"/>
              <a:t>Не уважают, когда</a:t>
            </a:r>
          </a:p>
          <a:p>
            <a:pPr>
              <a:buNone/>
            </a:pPr>
            <a:r>
              <a:rPr lang="ru-RU" dirty="0" smtClean="0"/>
              <a:t>кто-то нарушает свои</a:t>
            </a:r>
          </a:p>
          <a:p>
            <a:pPr>
              <a:buNone/>
            </a:pPr>
            <a:r>
              <a:rPr lang="ru-RU" dirty="0" smtClean="0"/>
              <a:t>обещания.</a:t>
            </a:r>
          </a:p>
          <a:p>
            <a:pPr>
              <a:buNone/>
            </a:pPr>
            <a:r>
              <a:rPr lang="ru-RU" dirty="0" smtClean="0"/>
              <a:t>Обязательства должны</a:t>
            </a:r>
          </a:p>
          <a:p>
            <a:pPr>
              <a:buNone/>
            </a:pPr>
            <a:r>
              <a:rPr lang="ru-RU" dirty="0" smtClean="0"/>
              <a:t>выполняться. И точка!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БУДЬТЕ АККУРАТНЫ В ОБЩЕНИИ С АНГЛИЧАНАМИ</a:t>
            </a:r>
            <a:endParaRPr lang="ru-RU" dirty="0"/>
          </a:p>
        </p:txBody>
      </p:sp>
      <p:pic>
        <p:nvPicPr>
          <p:cNvPr id="5122" name="Picture 2" descr="C:\Users\123\Downloads\настоящий англичан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84784"/>
            <a:ext cx="3960440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любят англичане разговоров о деньгах.</a:t>
            </a:r>
          </a:p>
          <a:p>
            <a:pPr>
              <a:buNone/>
            </a:pPr>
            <a:r>
              <a:rPr lang="ru-RU" dirty="0" smtClean="0"/>
              <a:t>Категорически запрещается спрашивать</a:t>
            </a:r>
          </a:p>
          <a:p>
            <a:pPr>
              <a:buNone/>
            </a:pPr>
            <a:r>
              <a:rPr lang="ru-RU" dirty="0" smtClean="0"/>
              <a:t>сколько человек зарабатывает и тратит.</a:t>
            </a:r>
          </a:p>
          <a:p>
            <a:pPr>
              <a:buNone/>
            </a:pPr>
            <a:r>
              <a:rPr lang="ru-RU" dirty="0" smtClean="0"/>
              <a:t>Даже между близкими</a:t>
            </a:r>
          </a:p>
          <a:p>
            <a:pPr>
              <a:buNone/>
            </a:pPr>
            <a:r>
              <a:rPr lang="ru-RU" dirty="0" smtClean="0"/>
              <a:t>людьми эти вопросы – табу.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СЛАЙДА</a:t>
            </a:r>
            <a:endParaRPr lang="ru-RU" dirty="0"/>
          </a:p>
        </p:txBody>
      </p:sp>
      <p:pic>
        <p:nvPicPr>
          <p:cNvPr id="6147" name="Picture 3" descr="C:\Users\123\Downloads\деньг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068960"/>
            <a:ext cx="3168352" cy="3240360"/>
          </a:xfrm>
          <a:prstGeom prst="rect">
            <a:avLst/>
          </a:prstGeom>
          <a:noFill/>
        </p:spPr>
      </p:pic>
      <p:pic>
        <p:nvPicPr>
          <p:cNvPr id="6148" name="Picture 4" descr="C:\Users\123\Downloads\кошелё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05064"/>
            <a:ext cx="2880320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Ещё одна особенность</a:t>
            </a:r>
          </a:p>
          <a:p>
            <a:r>
              <a:rPr lang="ru-RU" dirty="0" smtClean="0"/>
              <a:t>                               англичан, связанная с </a:t>
            </a:r>
          </a:p>
          <a:p>
            <a:r>
              <a:rPr lang="ru-RU" dirty="0" smtClean="0"/>
              <a:t>                               деньгами. Брать или</a:t>
            </a:r>
          </a:p>
          <a:p>
            <a:r>
              <a:rPr lang="ru-RU" dirty="0" smtClean="0"/>
              <a:t>                               давать взаймы они очень</a:t>
            </a:r>
          </a:p>
          <a:p>
            <a:r>
              <a:rPr lang="ru-RU" dirty="0" smtClean="0"/>
              <a:t>                               не любят.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Они считают, что для этих</a:t>
            </a:r>
          </a:p>
          <a:p>
            <a:pPr>
              <a:buNone/>
            </a:pPr>
            <a:r>
              <a:rPr lang="ru-RU" dirty="0" smtClean="0"/>
              <a:t> целей есть банки.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СЛАЙДА</a:t>
            </a:r>
            <a:endParaRPr lang="ru-RU" dirty="0"/>
          </a:p>
        </p:txBody>
      </p:sp>
      <p:pic>
        <p:nvPicPr>
          <p:cNvPr id="7170" name="Picture 2" descr="C:\Users\123\Downloads\бан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312368" cy="2592288"/>
          </a:xfrm>
          <a:prstGeom prst="rect">
            <a:avLst/>
          </a:prstGeom>
          <a:noFill/>
        </p:spPr>
      </p:pic>
      <p:pic>
        <p:nvPicPr>
          <p:cNvPr id="7172" name="Picture 4" descr="C:\Users\123\Downloads\англичани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05064"/>
            <a:ext cx="3096344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Англичане не любят жить сегодняшним днём. Спонтанность, внезапность – это не о них. Год вперёд любой англичанин планирует себе ещё в декабре уходящего.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СЛАЙДА</a:t>
            </a:r>
            <a:endParaRPr lang="ru-RU" dirty="0"/>
          </a:p>
        </p:txBody>
      </p:sp>
      <p:pic>
        <p:nvPicPr>
          <p:cNvPr id="8194" name="Picture 2" descr="C:\Users\123\Downloads\английская сем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501008"/>
            <a:ext cx="3384376" cy="2232248"/>
          </a:xfrm>
          <a:prstGeom prst="rect">
            <a:avLst/>
          </a:prstGeom>
          <a:noFill/>
        </p:spPr>
      </p:pic>
      <p:pic>
        <p:nvPicPr>
          <p:cNvPr id="8196" name="Picture 4" descr="C:\Users\123\Downloads\семья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01008"/>
            <a:ext cx="3384376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 больше всего англичане не</a:t>
            </a:r>
          </a:p>
          <a:p>
            <a:pPr>
              <a:buNone/>
            </a:pPr>
            <a:r>
              <a:rPr lang="ru-RU" dirty="0" smtClean="0"/>
              <a:t>  любят грубых, невоспитанных</a:t>
            </a:r>
          </a:p>
          <a:p>
            <a:pPr>
              <a:buNone/>
            </a:pPr>
            <a:r>
              <a:rPr lang="ru-RU" dirty="0" smtClean="0"/>
              <a:t>  людей.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</a:t>
            </a:r>
            <a:r>
              <a:rPr lang="ru-RU" b="1" i="1" dirty="0" smtClean="0"/>
              <a:t>Вежливость –</a:t>
            </a:r>
          </a:p>
          <a:p>
            <a:pPr>
              <a:buNone/>
            </a:pPr>
            <a:r>
              <a:rPr lang="ru-RU" b="1" i="1" dirty="0" smtClean="0"/>
              <a:t>                                         вот признак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 настоящего</a:t>
            </a:r>
          </a:p>
          <a:p>
            <a:pPr>
              <a:buNone/>
            </a:pPr>
            <a:r>
              <a:rPr lang="ru-RU" b="1" i="1" dirty="0" smtClean="0"/>
              <a:t>                                      джентльмена и леди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СЛАЙДА</a:t>
            </a:r>
            <a:endParaRPr lang="ru-RU" dirty="0"/>
          </a:p>
        </p:txBody>
      </p:sp>
      <p:pic>
        <p:nvPicPr>
          <p:cNvPr id="9218" name="Picture 2" descr="C:\Users\123\Downloads\настоящий джентельм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340768"/>
            <a:ext cx="2160240" cy="2160240"/>
          </a:xfrm>
          <a:prstGeom prst="rect">
            <a:avLst/>
          </a:prstGeom>
          <a:noFill/>
        </p:spPr>
      </p:pic>
      <p:pic>
        <p:nvPicPr>
          <p:cNvPr id="9219" name="Picture 3" descr="C:\Users\123\Downloads\приветливы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068960"/>
            <a:ext cx="3563888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Англичане не любят,</a:t>
            </a:r>
          </a:p>
          <a:p>
            <a:pPr>
              <a:buNone/>
            </a:pPr>
            <a:r>
              <a:rPr lang="ru-RU" dirty="0" smtClean="0"/>
              <a:t>  когда их называют</a:t>
            </a:r>
          </a:p>
          <a:p>
            <a:pPr>
              <a:buNone/>
            </a:pPr>
            <a:r>
              <a:rPr lang="ru-RU" dirty="0" smtClean="0"/>
              <a:t>  великобританцами.</a:t>
            </a:r>
          </a:p>
          <a:p>
            <a:pPr>
              <a:buNone/>
            </a:pPr>
            <a:r>
              <a:rPr lang="ru-RU" dirty="0" smtClean="0"/>
              <a:t>  Ещё они не любят,</a:t>
            </a:r>
          </a:p>
          <a:p>
            <a:pPr>
              <a:buNone/>
            </a:pPr>
            <a:r>
              <a:rPr lang="ru-RU" dirty="0" smtClean="0"/>
              <a:t>  когда говорят плохо</a:t>
            </a:r>
          </a:p>
          <a:p>
            <a:pPr>
              <a:buNone/>
            </a:pPr>
            <a:r>
              <a:rPr lang="ru-RU" dirty="0" smtClean="0"/>
              <a:t>  об их Королеве – </a:t>
            </a:r>
          </a:p>
          <a:p>
            <a:pPr>
              <a:buNone/>
            </a:pPr>
            <a:r>
              <a:rPr lang="ru-RU" b="1" i="1" dirty="0" smtClean="0"/>
              <a:t>  «Боже, храни Англию</a:t>
            </a:r>
          </a:p>
          <a:p>
            <a:pPr>
              <a:buNone/>
            </a:pPr>
            <a:r>
              <a:rPr lang="ru-RU" b="1" i="1" dirty="0" smtClean="0"/>
              <a:t>  и её Королеву!»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СЛАЙДА</a:t>
            </a:r>
            <a:endParaRPr lang="ru-RU" dirty="0"/>
          </a:p>
        </p:txBody>
      </p:sp>
      <p:pic>
        <p:nvPicPr>
          <p:cNvPr id="10243" name="Picture 3" descr="C:\Users\123\Downloads\англичан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628800"/>
            <a:ext cx="3895726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smtClean="0">
                <a:solidFill>
                  <a:srgbClr val="FF0000"/>
                </a:solidFill>
              </a:rPr>
              <a:t>Thank </a:t>
            </a:r>
            <a:r>
              <a:rPr lang="en-US" sz="5400" dirty="0" smtClean="0">
                <a:solidFill>
                  <a:srgbClr val="FF0000"/>
                </a:solidFill>
              </a:rPr>
              <a:t>You!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8782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Отправляясь в отпуск или командировку за границу, мы в первую очередь отмечаем, что в той стране, куда мы приехали, «иные порядки»: это касается приветствий, одежды, гостеприимства, приёма пищи и т.п. Вот и в Англии очень много «необычных правил жизни», по которым неукоснительно живут почти все англичане.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КАКИЕ ОНИ -  АНГЛИЧАНЕ ?</a:t>
            </a:r>
            <a:endParaRPr lang="ru-RU" dirty="0"/>
          </a:p>
        </p:txBody>
      </p:sp>
      <p:pic>
        <p:nvPicPr>
          <p:cNvPr id="1026" name="Picture 2" descr="C:\Users\123\Downloads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429000"/>
            <a:ext cx="2520280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каждой английской семьи есть свой дом. Перед каждым домом обязательно</a:t>
            </a:r>
          </a:p>
          <a:p>
            <a:pPr>
              <a:buNone/>
            </a:pPr>
            <a:r>
              <a:rPr lang="ru-RU" dirty="0" smtClean="0"/>
              <a:t>   маленький ухоженный палисадник, которым вправе восхищаться и </a:t>
            </a:r>
          </a:p>
          <a:p>
            <a:pPr>
              <a:buNone/>
            </a:pPr>
            <a:r>
              <a:rPr lang="ru-RU" dirty="0" smtClean="0"/>
              <a:t>  любоваться другие, но не хозяева.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МОЙ ДОМ – МОЯ КРЕПОСТЬ</a:t>
            </a:r>
            <a:endParaRPr lang="ru-RU" dirty="0"/>
          </a:p>
        </p:txBody>
      </p:sp>
      <p:pic>
        <p:nvPicPr>
          <p:cNvPr id="1026" name="Picture 2" descr="C:\Users\123\Downloads\дом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61048"/>
            <a:ext cx="2193032" cy="1872208"/>
          </a:xfrm>
          <a:prstGeom prst="rect">
            <a:avLst/>
          </a:prstGeom>
          <a:noFill/>
        </p:spPr>
      </p:pic>
      <p:pic>
        <p:nvPicPr>
          <p:cNvPr id="1027" name="Picture 3" descr="C:\Users\123\Downloads\дом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365104"/>
            <a:ext cx="2232248" cy="2232248"/>
          </a:xfrm>
          <a:prstGeom prst="rect">
            <a:avLst/>
          </a:prstGeom>
          <a:noFill/>
        </p:spPr>
      </p:pic>
      <p:pic>
        <p:nvPicPr>
          <p:cNvPr id="1028" name="Picture 4" descr="C:\Users\123\Downloads\дом 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221088"/>
            <a:ext cx="2190750" cy="1944216"/>
          </a:xfrm>
          <a:prstGeom prst="rect">
            <a:avLst/>
          </a:prstGeom>
          <a:noFill/>
        </p:spPr>
      </p:pic>
      <p:pic>
        <p:nvPicPr>
          <p:cNvPr id="1029" name="Picture 5" descr="C:\Users\123\Downloads\дом 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2060848"/>
            <a:ext cx="1905000" cy="186079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Если дом для англичанина – это креп        крепость, то пёс – это настоящий</a:t>
            </a:r>
          </a:p>
          <a:p>
            <a:pPr>
              <a:buNone/>
            </a:pPr>
            <a:r>
              <a:rPr lang="ru-RU" dirty="0" smtClean="0"/>
              <a:t>                  король. Факт остаётся фактом: </a:t>
            </a:r>
          </a:p>
          <a:p>
            <a:pPr>
              <a:buNone/>
            </a:pPr>
            <a:r>
              <a:rPr lang="ru-RU" dirty="0" smtClean="0"/>
              <a:t>                  при общении с животными они более открыты, непринуждённы и разговорчивы, чем друг с другом. Вот так!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СОБАКА – ДРУГ ЧЕЛОВЕКА</a:t>
            </a:r>
            <a:endParaRPr lang="ru-RU" dirty="0"/>
          </a:p>
        </p:txBody>
      </p:sp>
      <p:pic>
        <p:nvPicPr>
          <p:cNvPr id="2050" name="Picture 2" descr="C:\Users\123\Downloads\бультерь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1512168" cy="1584176"/>
          </a:xfrm>
          <a:prstGeom prst="rect">
            <a:avLst/>
          </a:prstGeom>
          <a:noFill/>
        </p:spPr>
      </p:pic>
      <p:pic>
        <p:nvPicPr>
          <p:cNvPr id="2051" name="Picture 3" descr="C:\Users\123\Downloads\британ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221088"/>
            <a:ext cx="2592288" cy="1944216"/>
          </a:xfrm>
          <a:prstGeom prst="rect">
            <a:avLst/>
          </a:prstGeom>
          <a:noFill/>
        </p:spPr>
      </p:pic>
      <p:pic>
        <p:nvPicPr>
          <p:cNvPr id="2055" name="Picture 7" descr="C:\Users\123\Downloads\собак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221088"/>
            <a:ext cx="3600400" cy="249289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Если англичанин хочет с вами пообщаться или поприветствовать вас, он заводит разговор о погоде. В силу своего географического положения погода на Британских островах очень изменчивая. Сами жители говорят: «У нас нет климата, только погода».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«ЧУДЕСНЫЙ ДЕНЬ, НЕ ТАК ЛИ?»</a:t>
            </a:r>
            <a:endParaRPr lang="ru-RU" dirty="0"/>
          </a:p>
        </p:txBody>
      </p:sp>
      <p:pic>
        <p:nvPicPr>
          <p:cNvPr id="2050" name="Picture 2" descr="C:\Users\123\Downloads\сне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1847850" cy="1584176"/>
          </a:xfrm>
          <a:prstGeom prst="rect">
            <a:avLst/>
          </a:prstGeom>
          <a:noFill/>
        </p:spPr>
      </p:pic>
      <p:pic>
        <p:nvPicPr>
          <p:cNvPr id="2051" name="Picture 3" descr="C:\Users\123\Downloads\тум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573016"/>
            <a:ext cx="2160240" cy="1872208"/>
          </a:xfrm>
          <a:prstGeom prst="rect">
            <a:avLst/>
          </a:prstGeom>
          <a:noFill/>
        </p:spPr>
      </p:pic>
      <p:pic>
        <p:nvPicPr>
          <p:cNvPr id="2052" name="Picture 4" descr="C:\Users\123\Downloads\хороший ден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212976"/>
            <a:ext cx="2376264" cy="1428750"/>
          </a:xfrm>
          <a:prstGeom prst="rect">
            <a:avLst/>
          </a:prstGeom>
          <a:noFill/>
        </p:spPr>
      </p:pic>
      <p:pic>
        <p:nvPicPr>
          <p:cNvPr id="2053" name="Picture 5" descr="C:\Users\123\Downloads\дожд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941168"/>
            <a:ext cx="2190750" cy="158417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Лондон – столица моды.</a:t>
            </a:r>
          </a:p>
          <a:p>
            <a:pPr>
              <a:buNone/>
            </a:pPr>
            <a:r>
              <a:rPr lang="ru-RU" dirty="0" smtClean="0"/>
              <a:t>  Англичане предложили в </a:t>
            </a:r>
          </a:p>
          <a:p>
            <a:pPr>
              <a:buNone/>
            </a:pPr>
            <a:r>
              <a:rPr lang="ru-RU" dirty="0" smtClean="0"/>
              <a:t>  качестве повседневной </a:t>
            </a:r>
          </a:p>
          <a:p>
            <a:pPr>
              <a:buNone/>
            </a:pPr>
            <a:r>
              <a:rPr lang="ru-RU" dirty="0" smtClean="0"/>
              <a:t>  одежды  практичный костюм.</a:t>
            </a:r>
          </a:p>
          <a:p>
            <a:pPr>
              <a:buNone/>
            </a:pPr>
            <a:r>
              <a:rPr lang="ru-RU" dirty="0" smtClean="0"/>
              <a:t>  Англичане умеют носить одежду</a:t>
            </a:r>
          </a:p>
          <a:p>
            <a:pPr>
              <a:buNone/>
            </a:pPr>
            <a:r>
              <a:rPr lang="ru-RU" dirty="0" smtClean="0"/>
              <a:t>  и не надо об этом лишний раз </a:t>
            </a:r>
          </a:p>
          <a:p>
            <a:pPr>
              <a:buNone/>
            </a:pPr>
            <a:r>
              <a:rPr lang="ru-RU" dirty="0" smtClean="0"/>
              <a:t>  говорить.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 КЛАССИКИ ДО АВАНГАРДА</a:t>
            </a:r>
            <a:endParaRPr lang="ru-RU" dirty="0"/>
          </a:p>
        </p:txBody>
      </p:sp>
      <p:pic>
        <p:nvPicPr>
          <p:cNvPr id="3074" name="Picture 2" descr="C:\Users\123\Downloads\одежда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628800"/>
            <a:ext cx="1584176" cy="2520280"/>
          </a:xfrm>
          <a:prstGeom prst="rect">
            <a:avLst/>
          </a:prstGeom>
          <a:noFill/>
        </p:spPr>
      </p:pic>
      <p:pic>
        <p:nvPicPr>
          <p:cNvPr id="3077" name="Picture 5" descr="C:\Users\123\Downloads\одежда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437112"/>
            <a:ext cx="2016224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r>
              <a:rPr lang="ru-RU" dirty="0" smtClean="0"/>
              <a:t>                  Англичане говорят,</a:t>
            </a:r>
          </a:p>
          <a:p>
            <a:r>
              <a:rPr lang="ru-RU" dirty="0" smtClean="0"/>
              <a:t>                  что не бывает плохой</a:t>
            </a:r>
          </a:p>
          <a:p>
            <a:r>
              <a:rPr lang="ru-RU" dirty="0" smtClean="0"/>
              <a:t>                     погоды, бывает </a:t>
            </a:r>
          </a:p>
          <a:p>
            <a:r>
              <a:rPr lang="ru-RU" dirty="0" smtClean="0"/>
              <a:t>                     плохая одежда.</a:t>
            </a:r>
          </a:p>
          <a:p>
            <a:r>
              <a:rPr lang="ru-RU" dirty="0" smtClean="0"/>
              <a:t>                          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 ПРИРОДЫ НЕТ ПЛОХОЙ ПОГОДЫ</a:t>
            </a:r>
            <a:endParaRPr lang="ru-RU" dirty="0"/>
          </a:p>
        </p:txBody>
      </p:sp>
      <p:pic>
        <p:nvPicPr>
          <p:cNvPr id="4098" name="Picture 2" descr="C:\Users\123\Downloads\одежд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2413000" cy="3816424"/>
          </a:xfrm>
          <a:prstGeom prst="rect">
            <a:avLst/>
          </a:prstGeom>
          <a:noFill/>
        </p:spPr>
      </p:pic>
      <p:pic>
        <p:nvPicPr>
          <p:cNvPr id="4099" name="Picture 3" descr="C:\Users\123\Downloads\одежд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356992"/>
            <a:ext cx="3552825" cy="3096344"/>
          </a:xfrm>
          <a:prstGeom prst="rect">
            <a:avLst/>
          </a:prstGeom>
          <a:noFill/>
        </p:spPr>
      </p:pic>
      <p:pic>
        <p:nvPicPr>
          <p:cNvPr id="4100" name="Picture 4" descr="C:\Users\123\Downloads\одежда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340768"/>
            <a:ext cx="2232248" cy="380580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Великобритания – страна с левосторонним движением. Стоимость проезда на всех видах (даже в метро) зависит от расстояния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ОБЩЕСТВЕННЫЙ ТРАНСПОРТ В ЛОНДОНЕ</a:t>
            </a:r>
            <a:endParaRPr lang="ru-RU" dirty="0"/>
          </a:p>
        </p:txBody>
      </p:sp>
      <p:pic>
        <p:nvPicPr>
          <p:cNvPr id="5122" name="Picture 2" descr="C:\Users\123\Downloads\автоб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780928"/>
            <a:ext cx="4499571" cy="3912071"/>
          </a:xfrm>
          <a:prstGeom prst="rect">
            <a:avLst/>
          </a:prstGeom>
          <a:noFill/>
        </p:spPr>
      </p:pic>
      <p:pic>
        <p:nvPicPr>
          <p:cNvPr id="5123" name="Picture 3" descr="C:\Users\123\Downloads\метр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2448272" cy="1584176"/>
          </a:xfrm>
          <a:prstGeom prst="rect">
            <a:avLst/>
          </a:prstGeom>
          <a:noFill/>
        </p:spPr>
      </p:pic>
      <p:pic>
        <p:nvPicPr>
          <p:cNvPr id="5124" name="Picture 4" descr="C:\Users\123\Downloads\такс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437112"/>
            <a:ext cx="2592288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Рыба и чипсы</a:t>
            </a:r>
          </a:p>
          <a:p>
            <a:pPr>
              <a:buNone/>
            </a:pPr>
            <a:r>
              <a:rPr lang="ru-RU" dirty="0" smtClean="0"/>
              <a:t>                                               (</a:t>
            </a:r>
            <a:r>
              <a:rPr lang="en-US" dirty="0" smtClean="0"/>
              <a:t>Fish &amp; Chips)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Яичница с беконом</a:t>
            </a:r>
          </a:p>
          <a:p>
            <a:pPr>
              <a:buNone/>
            </a:pPr>
            <a:r>
              <a:rPr lang="ru-RU" dirty="0" smtClean="0"/>
              <a:t> ( </a:t>
            </a:r>
            <a:r>
              <a:rPr lang="en-US" dirty="0" smtClean="0"/>
              <a:t>Bacon &amp; Eggs)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НАЦИОНАЛЬНЫЕ БЛЮДА</a:t>
            </a:r>
            <a:endParaRPr lang="ru-RU" dirty="0"/>
          </a:p>
        </p:txBody>
      </p:sp>
      <p:pic>
        <p:nvPicPr>
          <p:cNvPr id="6146" name="Picture 2" descr="C:\Users\123\Downloads\рыба картоф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7"/>
            <a:ext cx="4176464" cy="2520280"/>
          </a:xfrm>
          <a:prstGeom prst="rect">
            <a:avLst/>
          </a:prstGeom>
          <a:noFill/>
        </p:spPr>
      </p:pic>
      <p:pic>
        <p:nvPicPr>
          <p:cNvPr id="1026" name="Picture 2" descr="C:\Users\123\Downloads\яич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789040"/>
            <a:ext cx="4176464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</TotalTime>
  <Words>631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Lucida Sans Unicode</vt:lpstr>
      <vt:lpstr>Verdana</vt:lpstr>
      <vt:lpstr>Wingdings 2</vt:lpstr>
      <vt:lpstr>Wingdings 3</vt:lpstr>
      <vt:lpstr>Открытая</vt:lpstr>
      <vt:lpstr>Преподаватель английского языка ГБПОУ ВО «Ковровский медицинский колледж им.Е.И.Смирнова»  Солина Татьяна Васильевна </vt:lpstr>
      <vt:lpstr>КАКИЕ ОНИ -  АНГЛИЧАНЕ ?</vt:lpstr>
      <vt:lpstr>МОЙ ДОМ – МОЯ КРЕПОСТЬ</vt:lpstr>
      <vt:lpstr>СОБАКА – ДРУГ ЧЕЛОВЕКА</vt:lpstr>
      <vt:lpstr>«ЧУДЕСНЫЙ ДЕНЬ, НЕ ТАК ЛИ?»</vt:lpstr>
      <vt:lpstr>ОТ КЛАССИКИ ДО АВАНГАРДА</vt:lpstr>
      <vt:lpstr>У ПРИРОДЫ НЕТ ПЛОХОЙ ПОГОДЫ</vt:lpstr>
      <vt:lpstr>ОБЩЕСТВЕННЫЙ ТРАНСПОРТ В ЛОНДОНЕ</vt:lpstr>
      <vt:lpstr>НАЦИОНАЛЬНЫЕ БЛЮДА</vt:lpstr>
      <vt:lpstr>ПРОДОЛЖЕНИЕ СЛАЙДА</vt:lpstr>
      <vt:lpstr>ЧАЙНАЯ ЦЕРЕМОНИЯ</vt:lpstr>
      <vt:lpstr>ЗДОРОВЫЙ ОБРАЗ ЖИЗНИ</vt:lpstr>
      <vt:lpstr>БУДЬТЕ АККУРАТНЫ В ОБЩЕНИИ С АНГЛИЧАНАМИ</vt:lpstr>
      <vt:lpstr>ПРОДОЛЖЕНИЕ СЛАЙДА</vt:lpstr>
      <vt:lpstr>ПРОДОЛЖЕНИЕ СЛАЙДА</vt:lpstr>
      <vt:lpstr>ПРОДОЛЖЕНИЕ СЛАЙДА</vt:lpstr>
      <vt:lpstr>ПРОДОЛЖЕНИЕ СЛАЙДА</vt:lpstr>
      <vt:lpstr>ПРОДОЛЖЕНИЕ СЛАЙДА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Татьяна Васильевна Солина</cp:lastModifiedBy>
  <cp:revision>45</cp:revision>
  <dcterms:created xsi:type="dcterms:W3CDTF">2013-03-28T16:01:13Z</dcterms:created>
  <dcterms:modified xsi:type="dcterms:W3CDTF">2021-03-16T10:31:05Z</dcterms:modified>
</cp:coreProperties>
</file>