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437112"/>
            <a:ext cx="6400800" cy="175260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внеклассного чтения по рассказу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Л.Петрушевской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«Глюк»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353169"/>
          </a:xfrm>
        </p:spPr>
        <p:txBody>
          <a:bodyPr/>
          <a:lstStyle/>
          <a:p>
            <a:r>
              <a:rPr lang="ru-RU" sz="4400" dirty="0" smtClean="0">
                <a:latin typeface="Comic Sans MS" panose="030F0702030302020204" pitchFamily="66" charset="0"/>
              </a:rPr>
              <a:t>Ничего не кончилось… </a:t>
            </a:r>
            <a:br>
              <a:rPr lang="ru-RU" sz="4400" dirty="0" smtClean="0">
                <a:latin typeface="Comic Sans MS" panose="030F0702030302020204" pitchFamily="66" charset="0"/>
              </a:rPr>
            </a:br>
            <a:r>
              <a:rPr lang="ru-RU" sz="4400" dirty="0" smtClean="0">
                <a:latin typeface="Comic Sans MS" panose="030F0702030302020204" pitchFamily="66" charset="0"/>
              </a:rPr>
              <a:t>Но все были живы….</a:t>
            </a:r>
            <a:endParaRPr lang="ru-RU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5055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04664"/>
            <a:ext cx="7924800" cy="531033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ли поступает Таня, говоря «…брала деньги иногда у папы из кармана. Мамина заначка тоже была хорошо известна. От детей ничего не спрячешь!»?</a:t>
            </a:r>
          </a:p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привычки Тани: как она живет в доме родителей, что любит делать?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6426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23832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Танины привычки относятся к вредным?</a:t>
            </a:r>
          </a:p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происходит с героиней дальше?</a:t>
            </a:r>
          </a:p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слово мы можем добавить к характеру Тани?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5585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поняли слова: «чувствовала, что стала гораздо умней, чем была утром; она стремительно умнела»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Глюк в начале и в конце произведения?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появляется запах? Мы читаем: «Гниль и дым, как на помойке».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опять заказывает Таня?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Еда и веселье – вот смысл жизни героини. Прочитайте, что и  в какой последовательности  заказывают ребята?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904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88640"/>
            <a:ext cx="7924800" cy="5688632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 Тане нужно было это?</a:t>
            </a:r>
          </a:p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Насилия не совершилось, но самое страшное произошло… Что случилось со всеми в доме Тани?</a:t>
            </a:r>
          </a:p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необычность повествования?</a:t>
            </a:r>
          </a:p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это делает Петрушевская?</a:t>
            </a:r>
          </a:p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так закончилось произведение; «Ничего не кончилось… Но все были живы…»?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7027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260648"/>
            <a:ext cx="7924800" cy="583264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поняли название рассказа? Почему «Глюк»?</a:t>
            </a:r>
          </a:p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сущность этого героя?</a:t>
            </a: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sz="2800" b="1" i="1" u="sng" dirty="0" smtClean="0">
                <a:latin typeface="Comic Sans MS" panose="030F0702030302020204" pitchFamily="66" charset="0"/>
              </a:rPr>
              <a:t>Глюк</a:t>
            </a:r>
            <a:r>
              <a:rPr lang="ru-RU" sz="2800" dirty="0" smtClean="0">
                <a:latin typeface="Comic Sans MS" panose="030F0702030302020204" pitchFamily="66" charset="0"/>
              </a:rPr>
              <a:t> – от «глюки» – это сленговое образование  от галлюцинации, то есть болезненное воображение. Следовательно Глюк – волшебник из болезненных фантазий, не было бы его, не произошло бы ничего с Таней.</a:t>
            </a:r>
            <a:endParaRPr lang="ru-R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7767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Выводы</a:t>
            </a:r>
            <a:endParaRPr lang="ru-RU" sz="40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196752"/>
            <a:ext cx="7924800" cy="4518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вопросы появились у вас после прочтения этого произведения? 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ли потакать своим прихотям? 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могла Таня сказать «нет»?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6291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260648"/>
            <a:ext cx="7924800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Представьте, что вам надо отказать в чем-либо вредном для вашего здоровья. Составьте предложения на тему «Как сказать «нет».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Нет, сегодня мне не хочется, я бы предпочел…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Нет, для меня это невозможно…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Нет, я не должна этого делать…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Нет, курить я не буду, не хочу, чтобы от меня был запах грязной пепельницы…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Нет, я слишком себя уважаю, чтобы опускаться до…</a:t>
            </a:r>
            <a:endParaRPr lang="ru-R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0524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Рефлексия</a:t>
            </a:r>
            <a:endParaRPr lang="ru-RU" sz="40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4400" dirty="0" smtClean="0">
                <a:latin typeface="Comic Sans MS" panose="030F0702030302020204" pitchFamily="66" charset="0"/>
              </a:rPr>
              <a:t>Сегодня я …</a:t>
            </a:r>
          </a:p>
          <a:p>
            <a:pPr>
              <a:buFont typeface="+mj-lt"/>
              <a:buAutoNum type="arabicPeriod"/>
            </a:pPr>
            <a:r>
              <a:rPr lang="ru-RU" sz="4400" dirty="0" smtClean="0">
                <a:latin typeface="Comic Sans MS" panose="030F0702030302020204" pitchFamily="66" charset="0"/>
              </a:rPr>
              <a:t>Мне удалось…</a:t>
            </a:r>
          </a:p>
          <a:p>
            <a:pPr>
              <a:buFont typeface="+mj-lt"/>
              <a:buAutoNum type="arabicPeriod"/>
            </a:pPr>
            <a:r>
              <a:rPr lang="ru-RU" sz="4400" dirty="0" smtClean="0">
                <a:latin typeface="Comic Sans MS" panose="030F0702030302020204" pitchFamily="66" charset="0"/>
              </a:rPr>
              <a:t>Я понял(а), что …</a:t>
            </a:r>
            <a:endParaRPr lang="ru-RU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1329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329837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настроение вызвала эта фраза?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Ваши ощущения.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3430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74638"/>
            <a:ext cx="4248472" cy="3946450"/>
          </a:xfrm>
        </p:spPr>
        <p:txBody>
          <a:bodyPr/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Людмилы Петрушевской «Глюк»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Валентин\Desktop\57983cccaa87d710a40c630c74c2b2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3672408" cy="59362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5835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166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урока: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тличать добро от зла;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меть противостоять злу;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ыть ответственным за свои поступки;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меть сказать «Нет» плохому</a:t>
            </a:r>
          </a:p>
        </p:txBody>
      </p:sp>
    </p:spTree>
    <p:extLst>
      <p:ext uri="{BB962C8B-B14F-4D97-AF65-F5344CB8AC3E}">
        <p14:creationId xmlns:p14="http://schemas.microsoft.com/office/powerpoint/2010/main" val="22655602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Валентин\Desktop\IMG_2096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620000" cy="507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3993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692696"/>
            <a:ext cx="7924800" cy="4752528"/>
          </a:xfrm>
        </p:spPr>
        <p:txBody>
          <a:bodyPr/>
          <a:lstStyle/>
          <a:p>
            <a:pPr>
              <a:buAutoNum type="arabicPeriod"/>
            </a:pPr>
            <a:r>
              <a:rPr lang="ru-RU" sz="4000" dirty="0" smtClean="0">
                <a:latin typeface="Comic Sans MS" panose="030F0702030302020204" pitchFamily="66" charset="0"/>
              </a:rPr>
              <a:t>Что мы узнаем о Тане?</a:t>
            </a:r>
          </a:p>
          <a:p>
            <a:pPr>
              <a:buAutoNum type="arabicPeriod"/>
            </a:pPr>
            <a:r>
              <a:rPr lang="ru-RU" sz="4000" dirty="0" smtClean="0">
                <a:latin typeface="Comic Sans MS" panose="030F0702030302020204" pitchFamily="66" charset="0"/>
              </a:rPr>
              <a:t>Что мы узнаем о вчерашнем дне Тани?</a:t>
            </a:r>
          </a:p>
          <a:p>
            <a:pPr>
              <a:buAutoNum type="arabicPeriod"/>
            </a:pPr>
            <a:r>
              <a:rPr lang="ru-RU" sz="4000" dirty="0" smtClean="0">
                <a:latin typeface="Comic Sans MS" panose="030F0702030302020204" pitchFamily="66" charset="0"/>
              </a:rPr>
              <a:t>Для чего появляется Глюк?</a:t>
            </a:r>
          </a:p>
          <a:p>
            <a:pPr>
              <a:buAutoNum type="arabicPeriod"/>
            </a:pPr>
            <a:r>
              <a:rPr lang="ru-RU" sz="4000" dirty="0" smtClean="0">
                <a:latin typeface="Comic Sans MS" panose="030F0702030302020204" pitchFamily="66" charset="0"/>
              </a:rPr>
              <a:t>Назовите желания Тани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7262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Comic Sans MS" panose="030F0702030302020204" pitchFamily="66" charset="0"/>
              </a:rPr>
              <a:t>Как эти желания характеризуют Таню?</a:t>
            </a:r>
          </a:p>
          <a:p>
            <a:pPr marL="0" indent="0" algn="ctr">
              <a:buNone/>
            </a:pPr>
            <a:r>
              <a:rPr lang="ru-RU" sz="4400" dirty="0" smtClean="0">
                <a:latin typeface="Comic Sans MS" panose="030F0702030302020204" pitchFamily="66" charset="0"/>
              </a:rPr>
              <a:t>Какой у нее характер?</a:t>
            </a:r>
            <a:endParaRPr lang="ru-RU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754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latin typeface="Comic Sans MS" panose="030F0702030302020204" pitchFamily="66" charset="0"/>
              </a:rPr>
              <a:t>Какое желание Тани исполняет Глюк?</a:t>
            </a:r>
            <a:endParaRPr lang="ru-RU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096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8136904" cy="552636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вы хотели бы такое желание для себя?</a:t>
            </a:r>
          </a:p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Сделало ли это желание Таню счастливой? Какие препятствия возникли?</a:t>
            </a:r>
          </a:p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Таня опять недовольна. Почему?</a:t>
            </a:r>
          </a:p>
          <a:p>
            <a:pPr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как Таня думает о родителях?</a:t>
            </a:r>
          </a:p>
        </p:txBody>
      </p:sp>
    </p:spTree>
    <p:extLst>
      <p:ext uri="{BB962C8B-B14F-4D97-AF65-F5344CB8AC3E}">
        <p14:creationId xmlns:p14="http://schemas.microsoft.com/office/powerpoint/2010/main" val="36233587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475</Words>
  <Application>Microsoft Office PowerPoint</Application>
  <PresentationFormat>Экран (4:3)</PresentationFormat>
  <Paragraphs>53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Горизонт</vt:lpstr>
      <vt:lpstr>Ничего не кончилось…  Но все были живы….</vt:lpstr>
      <vt:lpstr>Какое настроение вызвала эта фраза?   Ваши ощущения.</vt:lpstr>
      <vt:lpstr>Рассказ Людмилы Петрушевской «Глюк»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  <vt:lpstr>Презентация PowerPoint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Ничего не кончилось…  Но все были живы….</dc:title>
  <dc:creator>Мария</dc:creator>
  <cp:lastModifiedBy>Пользователь Windows</cp:lastModifiedBy>
  <cp:revision>8</cp:revision>
  <dcterms:created xsi:type="dcterms:W3CDTF">2018-03-19T17:09:43Z</dcterms:created>
  <dcterms:modified xsi:type="dcterms:W3CDTF">2018-03-19T18:42:05Z</dcterms:modified>
</cp:coreProperties>
</file>